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4120" r:id="rId4"/>
    <p:sldMasterId id="2147485636" r:id="rId5"/>
  </p:sldMasterIdLst>
  <p:notesMasterIdLst>
    <p:notesMasterId r:id="rId23"/>
  </p:notesMasterIdLst>
  <p:handoutMasterIdLst>
    <p:handoutMasterId r:id="rId24"/>
  </p:handoutMasterIdLst>
  <p:sldIdLst>
    <p:sldId id="259" r:id="rId6"/>
    <p:sldId id="271"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Lst>
  <p:sldSz cx="12192000" cy="6858000"/>
  <p:notesSz cx="6797675" cy="9928225"/>
  <p:custShowLst>
    <p:custShow name="Governance Principles" id="0">
      <p:sldLst/>
    </p:custShow>
    <p:custShow name="Purpose" id="1">
      <p:sldLst/>
    </p:custShow>
    <p:custShow name="Accounting Officers" id="2">
      <p:sldLst/>
    </p:custShow>
    <p:custShow name="MoJ Governance Structure" id="3">
      <p:sldLst/>
    </p:custShow>
    <p:custShow name="Finance - Resource" id="4">
      <p:sldLst/>
    </p:custShow>
    <p:custShow name="Finance - Capital" id="5">
      <p:sldLst/>
    </p:custShow>
    <p:custShow name="Transforming Justice" id="6">
      <p:sldLst/>
    </p:custShow>
    <p:custShow name="Performance" id="7">
      <p:sldLst/>
    </p:custShow>
    <p:custShow name="Risk" id="8">
      <p:sldLst/>
    </p:custShow>
    <p:custShow name="Scenarios" id="9">
      <p:sldLst/>
    </p:custShow>
  </p:custShowLst>
  <p:defaultTextStyle>
    <a:defPPr>
      <a:defRPr lang="en-GB"/>
    </a:defPPr>
    <a:lvl1pPr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5pPr>
    <a:lvl6pPr marL="2286000" algn="l" defTabSz="914400" rtl="0" eaLnBrk="1" latinLnBrk="0" hangingPunct="1">
      <a:defRPr sz="2100" b="1" kern="1200">
        <a:solidFill>
          <a:schemeClr val="tx1"/>
        </a:solidFill>
        <a:latin typeface="Arial" panose="020B0604020202020204" pitchFamily="34" charset="0"/>
        <a:ea typeface="+mn-ea"/>
        <a:cs typeface="+mn-cs"/>
      </a:defRPr>
    </a:lvl6pPr>
    <a:lvl7pPr marL="2743200" algn="l" defTabSz="914400" rtl="0" eaLnBrk="1" latinLnBrk="0" hangingPunct="1">
      <a:defRPr sz="2100" b="1" kern="1200">
        <a:solidFill>
          <a:schemeClr val="tx1"/>
        </a:solidFill>
        <a:latin typeface="Arial" panose="020B0604020202020204" pitchFamily="34" charset="0"/>
        <a:ea typeface="+mn-ea"/>
        <a:cs typeface="+mn-cs"/>
      </a:defRPr>
    </a:lvl7pPr>
    <a:lvl8pPr marL="3200400" algn="l" defTabSz="914400" rtl="0" eaLnBrk="1" latinLnBrk="0" hangingPunct="1">
      <a:defRPr sz="2100" b="1" kern="1200">
        <a:solidFill>
          <a:schemeClr val="tx1"/>
        </a:solidFill>
        <a:latin typeface="Arial" panose="020B0604020202020204" pitchFamily="34" charset="0"/>
        <a:ea typeface="+mn-ea"/>
        <a:cs typeface="+mn-cs"/>
      </a:defRPr>
    </a:lvl8pPr>
    <a:lvl9pPr marL="3657600" algn="l" defTabSz="914400" rtl="0" eaLnBrk="1" latinLnBrk="0" hangingPunct="1">
      <a:defRPr sz="21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ckford, Andreas" initials="BA" lastIdx="20" clrIdx="0"/>
  <p:cmAuthor id="2" name="Donelan, Keith" initials="" lastIdx="9" clrIdx="1"/>
  <p:cmAuthor id="3" name="Sarah Barratt-Brown" initials="SB" lastIdx="5" clrIdx="2">
    <p:extLst>
      <p:ext uri="{19B8F6BF-5375-455C-9EA6-DF929625EA0E}">
        <p15:presenceInfo xmlns:p15="http://schemas.microsoft.com/office/powerpoint/2012/main" userId="S-1-5-21-894931308-164990717-3983342823-48914" providerId="AD"/>
      </p:ext>
    </p:extLst>
  </p:cmAuthor>
  <p:cmAuthor id="4" name="Woodruff, Elliot" initials="WE" lastIdx="4" clrIdx="3">
    <p:extLst>
      <p:ext uri="{19B8F6BF-5375-455C-9EA6-DF929625EA0E}">
        <p15:presenceInfo xmlns:p15="http://schemas.microsoft.com/office/powerpoint/2012/main" userId="S-1-5-21-2002062289-2020709010-4147574693-687530" providerId="AD"/>
      </p:ext>
    </p:extLst>
  </p:cmAuthor>
  <p:cmAuthor id="5" name="Donelan, Keith" initials="DK" lastIdx="3" clrIdx="4">
    <p:extLst>
      <p:ext uri="{19B8F6BF-5375-455C-9EA6-DF929625EA0E}">
        <p15:presenceInfo xmlns:p15="http://schemas.microsoft.com/office/powerpoint/2012/main" userId="S-1-5-21-2002062289-2020709010-4147574693-364016" providerId="AD"/>
      </p:ext>
    </p:extLst>
  </p:cmAuthor>
  <p:cmAuthor id="6" name="Linstead, Jessica" initials="LJ" lastIdx="1" clrIdx="5">
    <p:extLst>
      <p:ext uri="{19B8F6BF-5375-455C-9EA6-DF929625EA0E}">
        <p15:presenceInfo xmlns:p15="http://schemas.microsoft.com/office/powerpoint/2012/main" userId="S::Jessica.Linstead@justice.gov.uk::3efc257d-a8a4-4fbe-8b68-45d0e1e12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B87"/>
    <a:srgbClr val="6983CB"/>
    <a:srgbClr val="CDE8FF"/>
    <a:srgbClr val="704ABC"/>
    <a:srgbClr val="993366"/>
    <a:srgbClr val="00C0BB"/>
    <a:srgbClr val="808000"/>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B5876-7382-4BEE-A543-79BCD76DE5D2}" v="73" dt="2022-07-11T12:54:06.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9114" autoAdjust="0"/>
  </p:normalViewPr>
  <p:slideViewPr>
    <p:cSldViewPr snapToGrid="0">
      <p:cViewPr varScale="1">
        <p:scale>
          <a:sx n="73" d="100"/>
          <a:sy n="73" d="100"/>
        </p:scale>
        <p:origin x="1133" y="72"/>
      </p:cViewPr>
      <p:guideLst>
        <p:guide orient="horz" pos="2160"/>
        <p:guide pos="3840"/>
      </p:guideLst>
    </p:cSldViewPr>
  </p:slideViewPr>
  <p:notesTextViewPr>
    <p:cViewPr>
      <p:scale>
        <a:sx n="100" d="100"/>
        <a:sy n="100" d="100"/>
      </p:scale>
      <p:origin x="0" y="0"/>
    </p:cViewPr>
  </p:notesTextViewPr>
  <p:sorterViewPr>
    <p:cViewPr>
      <p:scale>
        <a:sx n="110" d="100"/>
        <a:sy n="110" d="100"/>
      </p:scale>
      <p:origin x="0" y="2172"/>
    </p:cViewPr>
  </p:sorterViewPr>
  <p:notesViewPr>
    <p:cSldViewPr snapToGrid="0">
      <p:cViewPr varScale="1">
        <p:scale>
          <a:sx n="66" d="100"/>
          <a:sy n="66" d="100"/>
        </p:scale>
        <p:origin x="0" y="0"/>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A23DADF-E633-4102-85A7-926ACDA1D73E}"/>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0" tIns="0" rIns="0" bIns="0" numCol="1" anchor="t" anchorCtr="0" compatLnSpc="1">
            <a:prstTxWarp prst="textNoShape">
              <a:avLst/>
            </a:prstTxWarp>
          </a:bodyPr>
          <a:lstStyle>
            <a:lvl1pPr defTabSz="913987">
              <a:lnSpc>
                <a:spcPct val="100000"/>
              </a:lnSpc>
              <a:spcBef>
                <a:spcPct val="20000"/>
              </a:spcBef>
              <a:defRPr sz="1200" b="0">
                <a:solidFill>
                  <a:schemeClr val="bg1"/>
                </a:solidFill>
                <a:latin typeface="Times" pitchFamily="18" charset="0"/>
              </a:defRPr>
            </a:lvl1pPr>
          </a:lstStyle>
          <a:p>
            <a:pPr>
              <a:defRPr/>
            </a:pPr>
            <a:endParaRPr lang="en-US"/>
          </a:p>
        </p:txBody>
      </p:sp>
      <p:sp>
        <p:nvSpPr>
          <p:cNvPr id="72707" name="Rectangle 3">
            <a:extLst>
              <a:ext uri="{FF2B5EF4-FFF2-40B4-BE49-F238E27FC236}">
                <a16:creationId xmlns:a16="http://schemas.microsoft.com/office/drawing/2014/main" id="{CDE2EF4A-A92E-46BA-90DA-F41103BFB27B}"/>
              </a:ext>
            </a:extLst>
          </p:cNvPr>
          <p:cNvSpPr>
            <a:spLocks noGrp="1" noChangeArrowheads="1"/>
          </p:cNvSpPr>
          <p:nvPr>
            <p:ph type="dt" sz="quarter" idx="1"/>
          </p:nvPr>
        </p:nvSpPr>
        <p:spPr bwMode="auto">
          <a:xfrm>
            <a:off x="3851275" y="0"/>
            <a:ext cx="2946400" cy="495300"/>
          </a:xfrm>
          <a:prstGeom prst="rect">
            <a:avLst/>
          </a:prstGeom>
          <a:noFill/>
          <a:ln>
            <a:noFill/>
          </a:ln>
          <a:effectLst/>
        </p:spPr>
        <p:txBody>
          <a:bodyPr vert="horz" wrap="square" lIns="0" tIns="0" rIns="0" bIns="0" numCol="1" anchor="t" anchorCtr="0" compatLnSpc="1">
            <a:prstTxWarp prst="textNoShape">
              <a:avLst/>
            </a:prstTxWarp>
          </a:bodyPr>
          <a:lstStyle>
            <a:lvl1pPr algn="r" defTabSz="913987">
              <a:lnSpc>
                <a:spcPct val="100000"/>
              </a:lnSpc>
              <a:spcBef>
                <a:spcPct val="20000"/>
              </a:spcBef>
              <a:defRPr sz="1200" b="0">
                <a:solidFill>
                  <a:schemeClr val="bg1"/>
                </a:solidFill>
                <a:latin typeface="Times" pitchFamily="18" charset="0"/>
              </a:defRPr>
            </a:lvl1pPr>
          </a:lstStyle>
          <a:p>
            <a:pPr>
              <a:defRPr/>
            </a:pPr>
            <a:endParaRPr lang="en-US"/>
          </a:p>
        </p:txBody>
      </p:sp>
      <p:sp>
        <p:nvSpPr>
          <p:cNvPr id="72708" name="Rectangle 4">
            <a:extLst>
              <a:ext uri="{FF2B5EF4-FFF2-40B4-BE49-F238E27FC236}">
                <a16:creationId xmlns:a16="http://schemas.microsoft.com/office/drawing/2014/main" id="{72B1D1CC-B03E-4C80-B3E2-749C9A633000}"/>
              </a:ext>
            </a:extLst>
          </p:cNvPr>
          <p:cNvSpPr>
            <a:spLocks noGrp="1" noChangeArrowheads="1"/>
          </p:cNvSpPr>
          <p:nvPr>
            <p:ph type="ftr" sz="quarter" idx="2"/>
          </p:nvPr>
        </p:nvSpPr>
        <p:spPr bwMode="auto">
          <a:xfrm>
            <a:off x="0" y="9432925"/>
            <a:ext cx="2946400" cy="495300"/>
          </a:xfrm>
          <a:prstGeom prst="rect">
            <a:avLst/>
          </a:prstGeom>
          <a:noFill/>
          <a:ln>
            <a:noFill/>
          </a:ln>
          <a:effectLst/>
        </p:spPr>
        <p:txBody>
          <a:bodyPr vert="horz" wrap="square" lIns="0" tIns="0" rIns="0" bIns="0" numCol="1" anchor="b" anchorCtr="0" compatLnSpc="1">
            <a:prstTxWarp prst="textNoShape">
              <a:avLst/>
            </a:prstTxWarp>
          </a:bodyPr>
          <a:lstStyle>
            <a:lvl1pPr defTabSz="913987">
              <a:lnSpc>
                <a:spcPct val="100000"/>
              </a:lnSpc>
              <a:spcBef>
                <a:spcPct val="20000"/>
              </a:spcBef>
              <a:defRPr sz="1200" b="0">
                <a:solidFill>
                  <a:schemeClr val="bg1"/>
                </a:solidFill>
                <a:latin typeface="Times" pitchFamily="18" charset="0"/>
              </a:defRPr>
            </a:lvl1pPr>
          </a:lstStyle>
          <a:p>
            <a:pPr>
              <a:defRPr/>
            </a:pPr>
            <a:r>
              <a:rPr lang="en-GB"/>
              <a:t>©DCA 2003</a:t>
            </a:r>
          </a:p>
        </p:txBody>
      </p:sp>
      <p:sp>
        <p:nvSpPr>
          <p:cNvPr id="72709" name="Rectangle 5">
            <a:extLst>
              <a:ext uri="{FF2B5EF4-FFF2-40B4-BE49-F238E27FC236}">
                <a16:creationId xmlns:a16="http://schemas.microsoft.com/office/drawing/2014/main" id="{D28F63B3-F396-4837-AC82-F67F426CD982}"/>
              </a:ext>
            </a:extLst>
          </p:cNvPr>
          <p:cNvSpPr>
            <a:spLocks noGrp="1" noChangeArrowheads="1"/>
          </p:cNvSpPr>
          <p:nvPr>
            <p:ph type="sldNum" sz="quarter" idx="3"/>
          </p:nvPr>
        </p:nvSpPr>
        <p:spPr bwMode="auto">
          <a:xfrm>
            <a:off x="3851275" y="9432925"/>
            <a:ext cx="2946400" cy="495300"/>
          </a:xfrm>
          <a:prstGeom prst="rect">
            <a:avLst/>
          </a:prstGeom>
          <a:noFill/>
          <a:ln>
            <a:noFill/>
          </a:ln>
          <a:effectLst/>
        </p:spPr>
        <p:txBody>
          <a:bodyPr vert="horz" wrap="square" lIns="0" tIns="0" rIns="0" bIns="0" numCol="1" anchor="b" anchorCtr="0" compatLnSpc="1">
            <a:prstTxWarp prst="textNoShape">
              <a:avLst/>
            </a:prstTxWarp>
          </a:bodyPr>
          <a:lstStyle>
            <a:lvl1pPr algn="r" defTabSz="913987">
              <a:lnSpc>
                <a:spcPct val="100000"/>
              </a:lnSpc>
              <a:spcBef>
                <a:spcPct val="20000"/>
              </a:spcBef>
              <a:defRPr sz="1200" b="0">
                <a:solidFill>
                  <a:schemeClr val="bg1"/>
                </a:solidFill>
                <a:latin typeface="Times" panose="02020603050405020304" pitchFamily="18" charset="0"/>
              </a:defRPr>
            </a:lvl1pPr>
          </a:lstStyle>
          <a:p>
            <a:pPr>
              <a:defRPr/>
            </a:pPr>
            <a:fld id="{D260779F-DF4E-4404-A898-D96CFE08FC53}"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92075" y="746125"/>
            <a:ext cx="6615113"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C6FDC50-ABA0-4E65-BE13-B84E73F82887}"/>
              </a:ext>
            </a:extLst>
          </p:cNvPr>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26" tIns="45712" rIns="91426" bIns="45712"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xfrm>
            <a:off x="92075" y="746125"/>
            <a:ext cx="6615113" cy="3721100"/>
          </a:xfrm>
          <a:ln/>
        </p:spPr>
      </p:sp>
      <p:sp>
        <p:nvSpPr>
          <p:cNvPr id="819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b="1">
                <a:solidFill>
                  <a:schemeClr val="tx1"/>
                </a:solidFill>
                <a:latin typeface="Arial" panose="020B0604020202020204" pitchFamily="34" charset="0"/>
              </a:defRPr>
            </a:lvl1pPr>
            <a:lvl2pPr marL="742950" indent="-285750">
              <a:defRPr sz="2100" b="1">
                <a:solidFill>
                  <a:schemeClr val="tx1"/>
                </a:solidFill>
                <a:latin typeface="Arial" panose="020B0604020202020204" pitchFamily="34" charset="0"/>
              </a:defRPr>
            </a:lvl2pPr>
            <a:lvl3pPr marL="1143000" indent="-228600">
              <a:defRPr sz="2100" b="1">
                <a:solidFill>
                  <a:schemeClr val="tx1"/>
                </a:solidFill>
                <a:latin typeface="Arial" panose="020B0604020202020204" pitchFamily="34" charset="0"/>
              </a:defRPr>
            </a:lvl3pPr>
            <a:lvl4pPr marL="1600200" indent="-228600">
              <a:defRPr sz="2100" b="1">
                <a:solidFill>
                  <a:schemeClr val="tx1"/>
                </a:solidFill>
                <a:latin typeface="Arial" panose="020B0604020202020204" pitchFamily="34" charset="0"/>
              </a:defRPr>
            </a:lvl4pPr>
            <a:lvl5pPr marL="2057400" indent="-22860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algn="r" eaLnBrk="1" hangingPunct="1"/>
            <a:fld id="{360349BD-9B47-46E4-BAE7-ACC1AB15D0A1}" type="slidenum">
              <a:rPr lang="en-GB" altLang="en-US" sz="1200" b="0">
                <a:solidFill>
                  <a:srgbClr val="000000"/>
                </a:solidFill>
                <a:latin typeface="Calibri" panose="020F0502020204030204" pitchFamily="34" charset="0"/>
              </a:rPr>
              <a:pPr algn="r" eaLnBrk="1" hangingPunct="1"/>
              <a:t>0</a:t>
            </a:fld>
            <a:endParaRPr lang="en-GB" altLang="en-US" sz="1200" b="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ACC22A78-EDAE-417F-BC0A-762DF82666D2}" type="slidenum">
              <a:rPr lang="en-GB" altLang="en-US"/>
              <a:pPr>
                <a:defRPr/>
              </a:pPr>
              <a:t>‹#›</a:t>
            </a:fld>
            <a:endParaRPr lang="en-GB" altLang="en-US"/>
          </a:p>
        </p:txBody>
      </p:sp>
      <p:sp>
        <p:nvSpPr>
          <p:cNvPr id="5"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118870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9D4B4ECE-3D23-4694-B272-59CB33ADE567}" type="slidenum">
              <a:rPr lang="en-GB" altLang="en-US"/>
              <a:pPr>
                <a:defRPr/>
              </a:pPr>
              <a:t>‹#›</a:t>
            </a:fld>
            <a:endParaRPr lang="en-GB" altLang="en-US"/>
          </a:p>
        </p:txBody>
      </p:sp>
      <p:sp>
        <p:nvSpPr>
          <p:cNvPr id="5"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270392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2" y="200025"/>
            <a:ext cx="2730500" cy="59769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0402" y="200025"/>
            <a:ext cx="7988300" cy="5976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BA7C1E97-4B47-4F7A-893F-A0F0A42DB15B}" type="slidenum">
              <a:rPr lang="en-GB" altLang="en-US"/>
              <a:pPr>
                <a:defRPr/>
              </a:pPr>
              <a:t>‹#›</a:t>
            </a:fld>
            <a:endParaRPr lang="en-GB" altLang="en-US"/>
          </a:p>
        </p:txBody>
      </p:sp>
      <p:sp>
        <p:nvSpPr>
          <p:cNvPr id="5"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407011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b="29286"/>
          <a:stretch>
            <a:fillRect/>
          </a:stretch>
        </p:blipFill>
        <p:spPr bwMode="auto">
          <a:xfrm>
            <a:off x="0" y="4433888"/>
            <a:ext cx="121920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8" y="347663"/>
            <a:ext cx="346286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30" y="1981200"/>
            <a:ext cx="10622849" cy="1073150"/>
          </a:xfrm>
        </p:spPr>
        <p:txBody>
          <a:bodyPr anchor="b">
            <a:normAutofit/>
          </a:bodyPr>
          <a:lstStyle>
            <a:lvl1pPr algn="l">
              <a:defRPr sz="2475">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78929" y="3176059"/>
            <a:ext cx="9025467" cy="520900"/>
          </a:xfrm>
        </p:spPr>
        <p:txBody>
          <a:bodyPr>
            <a:normAutofit/>
          </a:bodyPr>
          <a:lstStyle>
            <a:lvl1pPr marL="0" indent="0" algn="l">
              <a:buNone/>
              <a:defRPr sz="20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85315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BEB6774D-23F9-4F23-ACE7-39BE4CB4C196}"/>
              </a:ext>
            </a:extLst>
          </p:cNvPr>
          <p:cNvSpPr>
            <a:spLocks noGrp="1"/>
          </p:cNvSpPr>
          <p:nvPr>
            <p:ph type="sldNum" sz="quarter" idx="10"/>
          </p:nvPr>
        </p:nvSpPr>
        <p:spPr/>
        <p:txBody>
          <a:bodyPr/>
          <a:lstStyle>
            <a:lvl1pPr>
              <a:defRPr/>
            </a:lvl1pPr>
          </a:lstStyle>
          <a:p>
            <a:pPr>
              <a:defRPr/>
            </a:pPr>
            <a:fld id="{17A6AC09-A7CF-4F6D-8735-87C66704C901}" type="slidenum">
              <a:rPr lang="en-GB"/>
              <a:pPr>
                <a:defRPr/>
              </a:pPr>
              <a:t>‹#›</a:t>
            </a:fld>
            <a:endParaRPr lang="en-GB" dirty="0"/>
          </a:p>
        </p:txBody>
      </p:sp>
    </p:spTree>
    <p:extLst>
      <p:ext uri="{BB962C8B-B14F-4D97-AF65-F5344CB8AC3E}">
        <p14:creationId xmlns:p14="http://schemas.microsoft.com/office/powerpoint/2010/main" val="145515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BEB6774D-23F9-4F23-ACE7-39BE4CB4C196}"/>
              </a:ext>
            </a:extLst>
          </p:cNvPr>
          <p:cNvSpPr>
            <a:spLocks noGrp="1"/>
          </p:cNvSpPr>
          <p:nvPr>
            <p:ph type="sldNum" sz="quarter" idx="10"/>
          </p:nvPr>
        </p:nvSpPr>
        <p:spPr/>
        <p:txBody>
          <a:bodyPr/>
          <a:lstStyle>
            <a:lvl1pPr>
              <a:defRPr/>
            </a:lvl1pPr>
          </a:lstStyle>
          <a:p>
            <a:pPr>
              <a:defRPr/>
            </a:pPr>
            <a:fld id="{29F3947C-64D9-4512-8491-7E8E733282DC}" type="slidenum">
              <a:rPr lang="en-GB"/>
              <a:pPr>
                <a:defRPr/>
              </a:pPr>
              <a:t>‹#›</a:t>
            </a:fld>
            <a:endParaRPr lang="en-GB" dirty="0"/>
          </a:p>
        </p:txBody>
      </p:sp>
    </p:spTree>
    <p:extLst>
      <p:ext uri="{BB962C8B-B14F-4D97-AF65-F5344CB8AC3E}">
        <p14:creationId xmlns:p14="http://schemas.microsoft.com/office/powerpoint/2010/main" val="18264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EB6774D-23F9-4F23-ACE7-39BE4CB4C196}"/>
              </a:ext>
            </a:extLst>
          </p:cNvPr>
          <p:cNvSpPr>
            <a:spLocks noGrp="1"/>
          </p:cNvSpPr>
          <p:nvPr>
            <p:ph type="sldNum" sz="quarter" idx="10"/>
          </p:nvPr>
        </p:nvSpPr>
        <p:spPr/>
        <p:txBody>
          <a:bodyPr/>
          <a:lstStyle>
            <a:lvl1pPr>
              <a:defRPr/>
            </a:lvl1pPr>
          </a:lstStyle>
          <a:p>
            <a:pPr>
              <a:defRPr/>
            </a:pPr>
            <a:fld id="{0E04CC7E-468E-4BAB-809B-15683A362065}" type="slidenum">
              <a:rPr lang="en-GB"/>
              <a:pPr>
                <a:defRPr/>
              </a:pPr>
              <a:t>‹#›</a:t>
            </a:fld>
            <a:endParaRPr lang="en-GB" dirty="0"/>
          </a:p>
        </p:txBody>
      </p:sp>
    </p:spTree>
    <p:extLst>
      <p:ext uri="{BB962C8B-B14F-4D97-AF65-F5344CB8AC3E}">
        <p14:creationId xmlns:p14="http://schemas.microsoft.com/office/powerpoint/2010/main" val="370445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EB6774D-23F9-4F23-ACE7-39BE4CB4C196}"/>
              </a:ext>
            </a:extLst>
          </p:cNvPr>
          <p:cNvSpPr>
            <a:spLocks noGrp="1"/>
          </p:cNvSpPr>
          <p:nvPr>
            <p:ph type="sldNum" sz="quarter" idx="10"/>
          </p:nvPr>
        </p:nvSpPr>
        <p:spPr/>
        <p:txBody>
          <a:bodyPr/>
          <a:lstStyle>
            <a:lvl1pPr>
              <a:defRPr/>
            </a:lvl1pPr>
          </a:lstStyle>
          <a:p>
            <a:pPr>
              <a:defRPr/>
            </a:pPr>
            <a:fld id="{E32B2151-00B9-4DDD-AF0F-7C057CE5A126}" type="slidenum">
              <a:rPr lang="en-GB"/>
              <a:pPr>
                <a:defRPr/>
              </a:pPr>
              <a:t>‹#›</a:t>
            </a:fld>
            <a:endParaRPr lang="en-GB" dirty="0"/>
          </a:p>
        </p:txBody>
      </p:sp>
    </p:spTree>
    <p:extLst>
      <p:ext uri="{BB962C8B-B14F-4D97-AF65-F5344CB8AC3E}">
        <p14:creationId xmlns:p14="http://schemas.microsoft.com/office/powerpoint/2010/main" val="540321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528000" y="651600"/>
            <a:ext cx="11136000" cy="757255"/>
          </a:xfrm>
          <a:prstGeom prst="rect">
            <a:avLst/>
          </a:prstGeom>
        </p:spPr>
        <p:txBody>
          <a:bodyPr lIns="0" tIns="0" rIns="0" bIns="0">
            <a:noAutofit/>
          </a:bodyPr>
          <a:lstStyle>
            <a:lvl1pPr marL="0" indent="0">
              <a:buNone/>
              <a:defRPr sz="1500" b="0">
                <a:solidFill>
                  <a:srgbClr val="575757"/>
                </a:solidFill>
              </a:defRPr>
            </a:lvl1pPr>
          </a:lstStyle>
          <a:p>
            <a:pPr lvl="0"/>
            <a:r>
              <a:rPr lang="en-US"/>
              <a:t>Edit Master text styles</a:t>
            </a:r>
          </a:p>
        </p:txBody>
      </p:sp>
      <p:sp>
        <p:nvSpPr>
          <p:cNvPr id="11" name="Title Placeholder 1"/>
          <p:cNvSpPr>
            <a:spLocks noGrp="1"/>
          </p:cNvSpPr>
          <p:nvPr>
            <p:ph type="title"/>
          </p:nvPr>
        </p:nvSpPr>
        <p:spPr>
          <a:xfrm>
            <a:off x="528000" y="295683"/>
            <a:ext cx="11136000" cy="469492"/>
          </a:xfrm>
          <a:prstGeom prst="rect">
            <a:avLst/>
          </a:prstGeom>
        </p:spPr>
        <p:txBody>
          <a:bodyPr lIns="0" tIns="0" rIns="0" bIns="0" rtlCol="0" anchor="t">
            <a:no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857134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F5B0125C-BFB5-4DB5-B869-AD8B82B9649A}" type="slidenum">
              <a:rPr lang="en-GB" altLang="en-US"/>
              <a:pPr>
                <a:defRPr/>
              </a:pPr>
              <a:t>‹#›</a:t>
            </a:fld>
            <a:endParaRPr lang="en-GB" altLang="en-US"/>
          </a:p>
        </p:txBody>
      </p:sp>
      <p:sp>
        <p:nvSpPr>
          <p:cNvPr id="5"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107946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6"/>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318D1AA2-38A9-4C16-8D5B-EE8150F928DC}" type="slidenum">
              <a:rPr lang="en-GB" altLang="en-US"/>
              <a:pPr>
                <a:defRPr/>
              </a:pPr>
              <a:t>‹#›</a:t>
            </a:fld>
            <a:endParaRPr lang="en-GB" altLang="en-US"/>
          </a:p>
        </p:txBody>
      </p:sp>
      <p:sp>
        <p:nvSpPr>
          <p:cNvPr id="5"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380301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AD436637-6672-4F77-A0A0-A58D2F6AA136}" type="slidenum">
              <a:rPr lang="en-GB" altLang="en-US"/>
              <a:pPr>
                <a:defRPr/>
              </a:pPr>
              <a:t>‹#›</a:t>
            </a:fld>
            <a:endParaRPr lang="en-GB" altLang="en-US"/>
          </a:p>
        </p:txBody>
      </p:sp>
      <p:sp>
        <p:nvSpPr>
          <p:cNvPr id="6"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400769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C3C29A66-7A00-414E-9545-7DB54F079688}" type="slidenum">
              <a:rPr lang="en-GB" altLang="en-US"/>
              <a:pPr>
                <a:defRPr/>
              </a:pPr>
              <a:t>‹#›</a:t>
            </a:fld>
            <a:endParaRPr lang="en-GB" altLang="en-US"/>
          </a:p>
        </p:txBody>
      </p:sp>
      <p:sp>
        <p:nvSpPr>
          <p:cNvPr id="8"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202779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2A148D15-5E6A-44C0-85E1-0B83BFF8B1F0}" type="slidenum">
              <a:rPr lang="en-GB" altLang="en-US"/>
              <a:pPr>
                <a:defRPr/>
              </a:pPr>
              <a:t>‹#›</a:t>
            </a:fld>
            <a:endParaRPr lang="en-GB" altLang="en-US"/>
          </a:p>
        </p:txBody>
      </p:sp>
      <p:sp>
        <p:nvSpPr>
          <p:cNvPr id="4"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364757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80BF3CDD-E387-4473-9ECE-59CCC754F4CA}" type="slidenum">
              <a:rPr lang="en-GB" altLang="en-US"/>
              <a:pPr>
                <a:defRPr/>
              </a:pPr>
              <a:t>‹#›</a:t>
            </a:fld>
            <a:endParaRPr lang="en-GB" altLang="en-US"/>
          </a:p>
        </p:txBody>
      </p:sp>
      <p:sp>
        <p:nvSpPr>
          <p:cNvPr id="3"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268660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8"/>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9"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1F2E8C59-59F9-4675-9E86-2EBEF3695333}" type="slidenum">
              <a:rPr lang="en-GB" altLang="en-US"/>
              <a:pPr>
                <a:defRPr/>
              </a:pPr>
              <a:t>‹#›</a:t>
            </a:fld>
            <a:endParaRPr lang="en-GB" altLang="en-US"/>
          </a:p>
        </p:txBody>
      </p:sp>
      <p:sp>
        <p:nvSpPr>
          <p:cNvPr id="6"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85578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8"/>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9"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24">
            <a:extLst>
              <a:ext uri="{FF2B5EF4-FFF2-40B4-BE49-F238E27FC236}">
                <a16:creationId xmlns:a16="http://schemas.microsoft.com/office/drawing/2014/main" id="{F52B9C5D-9F10-4BED-93A3-904A848BC89F}"/>
              </a:ext>
            </a:extLst>
          </p:cNvPr>
          <p:cNvSpPr>
            <a:spLocks noGrp="1" noChangeArrowheads="1"/>
          </p:cNvSpPr>
          <p:nvPr>
            <p:ph type="sldNum" sz="quarter" idx="10"/>
          </p:nvPr>
        </p:nvSpPr>
        <p:spPr>
          <a:ln/>
        </p:spPr>
        <p:txBody>
          <a:bodyPr/>
          <a:lstStyle>
            <a:lvl1pPr>
              <a:defRPr/>
            </a:lvl1pPr>
          </a:lstStyle>
          <a:p>
            <a:pPr>
              <a:defRPr/>
            </a:pPr>
            <a:r>
              <a:rPr lang="en-GB" altLang="en-US"/>
              <a:t>Slide </a:t>
            </a:r>
            <a:fld id="{53CEEA42-1F11-45C5-8A04-85144D27D45D}" type="slidenum">
              <a:rPr lang="en-GB" altLang="en-US"/>
              <a:pPr>
                <a:defRPr/>
              </a:pPr>
              <a:t>‹#›</a:t>
            </a:fld>
            <a:endParaRPr lang="en-GB" altLang="en-US"/>
          </a:p>
        </p:txBody>
      </p:sp>
      <p:sp>
        <p:nvSpPr>
          <p:cNvPr id="6" name="Rectangle 225">
            <a:extLst>
              <a:ext uri="{FF2B5EF4-FFF2-40B4-BE49-F238E27FC236}">
                <a16:creationId xmlns:a16="http://schemas.microsoft.com/office/drawing/2014/main" id="{F063A821-8182-49F2-87A2-40B21DC2F45C}"/>
              </a:ext>
            </a:extLst>
          </p:cNvPr>
          <p:cNvSpPr>
            <a:spLocks noGrp="1" noChangeArrowheads="1"/>
          </p:cNvSpPr>
          <p:nvPr>
            <p:ph type="ftr" sz="quarter" idx="11"/>
          </p:nvPr>
        </p:nvSpPr>
        <p:spPr>
          <a:ln/>
        </p:spPr>
        <p:txBody>
          <a:bodyPr/>
          <a:lstStyle>
            <a:lvl1pPr>
              <a:defRPr/>
            </a:lvl1pPr>
          </a:lstStyle>
          <a:p>
            <a:pPr>
              <a:defRPr/>
            </a:pPr>
            <a:r>
              <a:rPr lang="en-GB" altLang="en-US"/>
              <a:t>OFFICIAL</a:t>
            </a:r>
          </a:p>
        </p:txBody>
      </p:sp>
    </p:spTree>
    <p:extLst>
      <p:ext uri="{BB962C8B-B14F-4D97-AF65-F5344CB8AC3E}">
        <p14:creationId xmlns:p14="http://schemas.microsoft.com/office/powerpoint/2010/main" val="412355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3">
            <a:extLst>
              <a:ext uri="{FF2B5EF4-FFF2-40B4-BE49-F238E27FC236}">
                <a16:creationId xmlns:a16="http://schemas.microsoft.com/office/drawing/2014/main" id="{27A9CBC9-6E29-4333-9417-4D67E5D840BA}"/>
              </a:ext>
            </a:extLst>
          </p:cNvPr>
          <p:cNvSpPr txBox="1">
            <a:spLocks noChangeArrowheads="1"/>
          </p:cNvSpPr>
          <p:nvPr userDrawn="1"/>
        </p:nvSpPr>
        <p:spPr bwMode="auto">
          <a:xfrm>
            <a:off x="3362036" y="3336926"/>
            <a:ext cx="184730" cy="461665"/>
          </a:xfrm>
          <a:prstGeom prst="rect">
            <a:avLst/>
          </a:prstGeom>
          <a:noFill/>
          <a:ln>
            <a:noFill/>
          </a:ln>
          <a:effectLst/>
        </p:spPr>
        <p:txBody>
          <a:bodyPr wrap="none">
            <a:spAutoFit/>
          </a:bodyPr>
          <a:lstStyle>
            <a:lvl1pPr>
              <a:defRPr sz="2100" b="1">
                <a:solidFill>
                  <a:schemeClr val="tx1"/>
                </a:solidFill>
                <a:latin typeface="Arial" charset="0"/>
              </a:defRPr>
            </a:lvl1pPr>
            <a:lvl2pPr marL="742950" indent="-285750">
              <a:defRPr sz="2100" b="1">
                <a:solidFill>
                  <a:schemeClr val="tx1"/>
                </a:solidFill>
                <a:latin typeface="Arial" charset="0"/>
              </a:defRPr>
            </a:lvl2pPr>
            <a:lvl3pPr marL="1143000" indent="-228600">
              <a:defRPr sz="2100" b="1">
                <a:solidFill>
                  <a:schemeClr val="tx1"/>
                </a:solidFill>
                <a:latin typeface="Arial" charset="0"/>
              </a:defRPr>
            </a:lvl3pPr>
            <a:lvl4pPr marL="1600200" indent="-228600">
              <a:defRPr sz="2100" b="1">
                <a:solidFill>
                  <a:schemeClr val="tx1"/>
                </a:solidFill>
                <a:latin typeface="Arial" charset="0"/>
              </a:defRPr>
            </a:lvl4pPr>
            <a:lvl5pPr marL="2057400" indent="-228600">
              <a:defRPr sz="2100" b="1">
                <a:solidFill>
                  <a:schemeClr val="tx1"/>
                </a:solidFill>
                <a:latin typeface="Arial" charset="0"/>
              </a:defRPr>
            </a:lvl5pPr>
            <a:lvl6pPr marL="2514600" indent="-228600" eaLnBrk="0" fontAlgn="base" hangingPunct="0">
              <a:lnSpc>
                <a:spcPct val="125000"/>
              </a:lnSpc>
              <a:spcBef>
                <a:spcPct val="0"/>
              </a:spcBef>
              <a:spcAft>
                <a:spcPct val="0"/>
              </a:spcAft>
              <a:defRPr sz="2100" b="1">
                <a:solidFill>
                  <a:schemeClr val="tx1"/>
                </a:solidFill>
                <a:latin typeface="Arial" charset="0"/>
              </a:defRPr>
            </a:lvl6pPr>
            <a:lvl7pPr marL="2971800" indent="-228600" eaLnBrk="0" fontAlgn="base" hangingPunct="0">
              <a:lnSpc>
                <a:spcPct val="125000"/>
              </a:lnSpc>
              <a:spcBef>
                <a:spcPct val="0"/>
              </a:spcBef>
              <a:spcAft>
                <a:spcPct val="0"/>
              </a:spcAft>
              <a:defRPr sz="2100" b="1">
                <a:solidFill>
                  <a:schemeClr val="tx1"/>
                </a:solidFill>
                <a:latin typeface="Arial" charset="0"/>
              </a:defRPr>
            </a:lvl7pPr>
            <a:lvl8pPr marL="3429000" indent="-228600" eaLnBrk="0" fontAlgn="base" hangingPunct="0">
              <a:lnSpc>
                <a:spcPct val="125000"/>
              </a:lnSpc>
              <a:spcBef>
                <a:spcPct val="0"/>
              </a:spcBef>
              <a:spcAft>
                <a:spcPct val="0"/>
              </a:spcAft>
              <a:defRPr sz="2100" b="1">
                <a:solidFill>
                  <a:schemeClr val="tx1"/>
                </a:solidFill>
                <a:latin typeface="Arial" charset="0"/>
              </a:defRPr>
            </a:lvl8pPr>
            <a:lvl9pPr marL="3886200" indent="-228600" eaLnBrk="0" fontAlgn="base" hangingPunct="0">
              <a:lnSpc>
                <a:spcPct val="125000"/>
              </a:lnSpc>
              <a:spcBef>
                <a:spcPct val="0"/>
              </a:spcBef>
              <a:spcAft>
                <a:spcPct val="0"/>
              </a:spcAft>
              <a:defRPr sz="2100" b="1">
                <a:solidFill>
                  <a:schemeClr val="tx1"/>
                </a:solidFill>
                <a:latin typeface="Arial" charset="0"/>
              </a:defRPr>
            </a:lvl9pPr>
          </a:lstStyle>
          <a:p>
            <a:pPr algn="ctr">
              <a:defRPr/>
            </a:pPr>
            <a:endParaRPr lang="en-US" sz="2400" b="0" dirty="0">
              <a:latin typeface="Times" pitchFamily="18" charset="0"/>
            </a:endParaRPr>
          </a:p>
        </p:txBody>
      </p:sp>
      <p:sp>
        <p:nvSpPr>
          <p:cNvPr id="1029" name="Text Box 14">
            <a:extLst>
              <a:ext uri="{FF2B5EF4-FFF2-40B4-BE49-F238E27FC236}">
                <a16:creationId xmlns:a16="http://schemas.microsoft.com/office/drawing/2014/main" id="{D731D0D7-FB38-4E5B-80F5-B4AD9E1366C8}"/>
              </a:ext>
            </a:extLst>
          </p:cNvPr>
          <p:cNvSpPr txBox="1">
            <a:spLocks noChangeArrowheads="1"/>
          </p:cNvSpPr>
          <p:nvPr userDrawn="1"/>
        </p:nvSpPr>
        <p:spPr bwMode="auto">
          <a:xfrm>
            <a:off x="3362036" y="3108327"/>
            <a:ext cx="184730" cy="461665"/>
          </a:xfrm>
          <a:prstGeom prst="rect">
            <a:avLst/>
          </a:prstGeom>
          <a:noFill/>
          <a:ln>
            <a:noFill/>
          </a:ln>
          <a:effectLst/>
        </p:spPr>
        <p:txBody>
          <a:bodyPr wrap="none">
            <a:spAutoFit/>
          </a:bodyPr>
          <a:lstStyle>
            <a:lvl1pPr>
              <a:defRPr sz="2100" b="1">
                <a:solidFill>
                  <a:schemeClr val="tx1"/>
                </a:solidFill>
                <a:latin typeface="Arial" charset="0"/>
              </a:defRPr>
            </a:lvl1pPr>
            <a:lvl2pPr marL="742950" indent="-285750">
              <a:defRPr sz="2100" b="1">
                <a:solidFill>
                  <a:schemeClr val="tx1"/>
                </a:solidFill>
                <a:latin typeface="Arial" charset="0"/>
              </a:defRPr>
            </a:lvl2pPr>
            <a:lvl3pPr marL="1143000" indent="-228600">
              <a:defRPr sz="2100" b="1">
                <a:solidFill>
                  <a:schemeClr val="tx1"/>
                </a:solidFill>
                <a:latin typeface="Arial" charset="0"/>
              </a:defRPr>
            </a:lvl3pPr>
            <a:lvl4pPr marL="1600200" indent="-228600">
              <a:defRPr sz="2100" b="1">
                <a:solidFill>
                  <a:schemeClr val="tx1"/>
                </a:solidFill>
                <a:latin typeface="Arial" charset="0"/>
              </a:defRPr>
            </a:lvl4pPr>
            <a:lvl5pPr marL="2057400" indent="-228600">
              <a:defRPr sz="2100" b="1">
                <a:solidFill>
                  <a:schemeClr val="tx1"/>
                </a:solidFill>
                <a:latin typeface="Arial" charset="0"/>
              </a:defRPr>
            </a:lvl5pPr>
            <a:lvl6pPr marL="2514600" indent="-228600" eaLnBrk="0" fontAlgn="base" hangingPunct="0">
              <a:lnSpc>
                <a:spcPct val="125000"/>
              </a:lnSpc>
              <a:spcBef>
                <a:spcPct val="0"/>
              </a:spcBef>
              <a:spcAft>
                <a:spcPct val="0"/>
              </a:spcAft>
              <a:defRPr sz="2100" b="1">
                <a:solidFill>
                  <a:schemeClr val="tx1"/>
                </a:solidFill>
                <a:latin typeface="Arial" charset="0"/>
              </a:defRPr>
            </a:lvl6pPr>
            <a:lvl7pPr marL="2971800" indent="-228600" eaLnBrk="0" fontAlgn="base" hangingPunct="0">
              <a:lnSpc>
                <a:spcPct val="125000"/>
              </a:lnSpc>
              <a:spcBef>
                <a:spcPct val="0"/>
              </a:spcBef>
              <a:spcAft>
                <a:spcPct val="0"/>
              </a:spcAft>
              <a:defRPr sz="2100" b="1">
                <a:solidFill>
                  <a:schemeClr val="tx1"/>
                </a:solidFill>
                <a:latin typeface="Arial" charset="0"/>
              </a:defRPr>
            </a:lvl7pPr>
            <a:lvl8pPr marL="3429000" indent="-228600" eaLnBrk="0" fontAlgn="base" hangingPunct="0">
              <a:lnSpc>
                <a:spcPct val="125000"/>
              </a:lnSpc>
              <a:spcBef>
                <a:spcPct val="0"/>
              </a:spcBef>
              <a:spcAft>
                <a:spcPct val="0"/>
              </a:spcAft>
              <a:defRPr sz="2100" b="1">
                <a:solidFill>
                  <a:schemeClr val="tx1"/>
                </a:solidFill>
                <a:latin typeface="Arial" charset="0"/>
              </a:defRPr>
            </a:lvl8pPr>
            <a:lvl9pPr marL="3886200" indent="-228600" eaLnBrk="0" fontAlgn="base" hangingPunct="0">
              <a:lnSpc>
                <a:spcPct val="125000"/>
              </a:lnSpc>
              <a:spcBef>
                <a:spcPct val="0"/>
              </a:spcBef>
              <a:spcAft>
                <a:spcPct val="0"/>
              </a:spcAft>
              <a:defRPr sz="2100" b="1">
                <a:solidFill>
                  <a:schemeClr val="tx1"/>
                </a:solidFill>
                <a:latin typeface="Arial" charset="0"/>
              </a:defRPr>
            </a:lvl9pPr>
          </a:lstStyle>
          <a:p>
            <a:pPr algn="ctr">
              <a:defRPr/>
            </a:pPr>
            <a:endParaRPr lang="en-US" sz="2400" b="0" dirty="0">
              <a:latin typeface="Times" pitchFamily="18" charset="0"/>
            </a:endParaRPr>
          </a:p>
        </p:txBody>
      </p:sp>
      <p:sp>
        <p:nvSpPr>
          <p:cNvPr id="2" name="Line 223"/>
          <p:cNvSpPr>
            <a:spLocks noChangeShapeType="1"/>
          </p:cNvSpPr>
          <p:nvPr userDrawn="1"/>
        </p:nvSpPr>
        <p:spPr bwMode="auto">
          <a:xfrm>
            <a:off x="609600" y="733425"/>
            <a:ext cx="10972800" cy="0"/>
          </a:xfrm>
          <a:prstGeom prst="line">
            <a:avLst/>
          </a:prstGeom>
          <a:noFill/>
          <a:ln w="25400">
            <a:solidFill>
              <a:srgbClr val="F1E21A"/>
            </a:solidFill>
            <a:round/>
            <a:headEnd/>
            <a:tailEnd/>
          </a:ln>
          <a:extLst>
            <a:ext uri="{909E8E84-426E-40DD-AFC4-6F175D3DCCD1}">
              <a14:hiddenFill xmlns:a14="http://schemas.microsoft.com/office/drawing/2010/main">
                <a:noFill/>
              </a14:hiddenFill>
            </a:ext>
          </a:extLst>
        </p:spPr>
        <p:txBody>
          <a:bodyPr wrap="none" anchor="ctr"/>
          <a:lstStyle/>
          <a:p>
            <a:endParaRPr lang="en-GB" sz="2100"/>
          </a:p>
        </p:txBody>
      </p:sp>
      <p:sp>
        <p:nvSpPr>
          <p:cNvPr id="1248" name="Rectangle 224">
            <a:extLst>
              <a:ext uri="{FF2B5EF4-FFF2-40B4-BE49-F238E27FC236}">
                <a16:creationId xmlns:a16="http://schemas.microsoft.com/office/drawing/2014/main" id="{F52B9C5D-9F10-4BED-93A3-904A848BC89F}"/>
              </a:ext>
            </a:extLst>
          </p:cNvPr>
          <p:cNvSpPr>
            <a:spLocks noGrp="1" noChangeArrowheads="1"/>
          </p:cNvSpPr>
          <p:nvPr>
            <p:ph type="sldNum" sz="quarter" idx="4"/>
          </p:nvPr>
        </p:nvSpPr>
        <p:spPr bwMode="auto">
          <a:xfrm>
            <a:off x="156635" y="6489703"/>
            <a:ext cx="1631951" cy="225425"/>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defRPr sz="1200" b="0">
                <a:solidFill>
                  <a:srgbClr val="576B87"/>
                </a:solidFill>
              </a:defRPr>
            </a:lvl1pPr>
          </a:lstStyle>
          <a:p>
            <a:pPr>
              <a:defRPr/>
            </a:pPr>
            <a:r>
              <a:rPr lang="en-GB" altLang="en-US"/>
              <a:t>Slide </a:t>
            </a:r>
            <a:fld id="{30B0D41B-0BBE-41EE-BB8E-210E1D387632}" type="slidenum">
              <a:rPr lang="en-GB" altLang="en-US"/>
              <a:pPr>
                <a:defRPr/>
              </a:pPr>
              <a:t>‹#›</a:t>
            </a:fld>
            <a:endParaRPr lang="en-GB" altLang="en-US"/>
          </a:p>
        </p:txBody>
      </p:sp>
      <p:sp>
        <p:nvSpPr>
          <p:cNvPr id="1249" name="Rectangle 225">
            <a:extLst>
              <a:ext uri="{FF2B5EF4-FFF2-40B4-BE49-F238E27FC236}">
                <a16:creationId xmlns:a16="http://schemas.microsoft.com/office/drawing/2014/main" id="{F063A821-8182-49F2-87A2-40B21DC2F45C}"/>
              </a:ext>
            </a:extLst>
          </p:cNvPr>
          <p:cNvSpPr>
            <a:spLocks noGrp="1" noChangeArrowheads="1"/>
          </p:cNvSpPr>
          <p:nvPr>
            <p:ph type="ftr" sz="quarter" idx="3"/>
          </p:nvPr>
        </p:nvSpPr>
        <p:spPr bwMode="auto">
          <a:xfrm>
            <a:off x="2067986" y="6489703"/>
            <a:ext cx="8036983" cy="225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defRPr sz="1200">
                <a:solidFill>
                  <a:srgbClr val="576B87"/>
                </a:solidFill>
              </a:defRPr>
            </a:lvl1pPr>
          </a:lstStyle>
          <a:p>
            <a:pPr>
              <a:defRPr/>
            </a:pPr>
            <a:r>
              <a:rPr lang="en-GB" altLang="en-US"/>
              <a:t>OFFICIAL</a:t>
            </a:r>
          </a:p>
        </p:txBody>
      </p:sp>
      <p:sp>
        <p:nvSpPr>
          <p:cNvPr id="72719" name="Rectangle 5">
            <a:extLst>
              <a:ext uri="{FF2B5EF4-FFF2-40B4-BE49-F238E27FC236}">
                <a16:creationId xmlns:a16="http://schemas.microsoft.com/office/drawing/2014/main" id="{1DBEA309-86FD-4300-A8D9-71A536D9C765}"/>
              </a:ext>
            </a:extLst>
          </p:cNvPr>
          <p:cNvSpPr>
            <a:spLocks noChangeArrowheads="1"/>
          </p:cNvSpPr>
          <p:nvPr userDrawn="1"/>
        </p:nvSpPr>
        <p:spPr bwMode="auto">
          <a:xfrm>
            <a:off x="376768" y="611191"/>
            <a:ext cx="11235267" cy="498475"/>
          </a:xfrm>
          <a:prstGeom prst="rect">
            <a:avLst/>
          </a:prstGeom>
          <a:solidFill>
            <a:schemeClr val="bg1"/>
          </a:solidFill>
          <a:ln w="9525">
            <a:solidFill>
              <a:schemeClr val="bg1"/>
            </a:solidFill>
            <a:miter lim="800000"/>
            <a:headEnd/>
            <a:tailEnd/>
          </a:ln>
        </p:spPr>
        <p:txBody>
          <a:bodyPr lIns="0" tIns="0" rIns="0" bIns="0"/>
          <a:lstStyle>
            <a:lvl1pPr>
              <a:defRPr sz="2100" b="1">
                <a:solidFill>
                  <a:schemeClr val="tx1"/>
                </a:solidFill>
                <a:latin typeface="Arial" panose="020B0604020202020204" pitchFamily="34" charset="0"/>
              </a:defRPr>
            </a:lvl1pPr>
            <a:lvl2pPr marL="742950" indent="-285750">
              <a:defRPr sz="2100" b="1">
                <a:solidFill>
                  <a:schemeClr val="tx1"/>
                </a:solidFill>
                <a:latin typeface="Arial" panose="020B0604020202020204" pitchFamily="34" charset="0"/>
              </a:defRPr>
            </a:lvl2pPr>
            <a:lvl3pPr marL="1143000" indent="-228600">
              <a:defRPr sz="2100" b="1">
                <a:solidFill>
                  <a:schemeClr val="tx1"/>
                </a:solidFill>
                <a:latin typeface="Arial" panose="020B0604020202020204" pitchFamily="34" charset="0"/>
              </a:defRPr>
            </a:lvl3pPr>
            <a:lvl4pPr marL="1600200" indent="-228600">
              <a:defRPr sz="2100" b="1">
                <a:solidFill>
                  <a:schemeClr val="tx1"/>
                </a:solidFill>
                <a:latin typeface="Arial" panose="020B0604020202020204" pitchFamily="34" charset="0"/>
              </a:defRPr>
            </a:lvl4pPr>
            <a:lvl5pPr marL="2057400" indent="-228600">
              <a:defRPr sz="2100" b="1">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defRPr sz="2100" b="1">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defRPr sz="2100" b="1">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defRPr sz="2100" b="1">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defRPr sz="2100" b="1">
                <a:solidFill>
                  <a:schemeClr val="tx1"/>
                </a:solidFill>
                <a:latin typeface="Arial" panose="020B0604020202020204" pitchFamily="34" charset="0"/>
              </a:defRPr>
            </a:lvl9pPr>
          </a:lstStyle>
          <a:p>
            <a:pPr>
              <a:lnSpc>
                <a:spcPct val="125000"/>
              </a:lnSpc>
              <a:defRPr/>
            </a:pPr>
            <a:endParaRPr lang="en-US" altLang="en-US" sz="2100" dirty="0"/>
          </a:p>
        </p:txBody>
      </p:sp>
      <p:sp>
        <p:nvSpPr>
          <p:cNvPr id="1032" name="Rectangle 2"/>
          <p:cNvSpPr>
            <a:spLocks noGrp="1" noChangeArrowheads="1"/>
          </p:cNvSpPr>
          <p:nvPr>
            <p:ph type="title"/>
          </p:nvPr>
        </p:nvSpPr>
        <p:spPr bwMode="auto">
          <a:xfrm>
            <a:off x="660400" y="200025"/>
            <a:ext cx="1092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pic>
        <p:nvPicPr>
          <p:cNvPr id="1033" name="Picture 17" descr="logo lin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0200" y="6415091"/>
            <a:ext cx="2387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43" r:id="rId1"/>
    <p:sldLayoutId id="2147485944" r:id="rId2"/>
    <p:sldLayoutId id="2147485945" r:id="rId3"/>
    <p:sldLayoutId id="2147485946" r:id="rId4"/>
    <p:sldLayoutId id="2147485947" r:id="rId5"/>
    <p:sldLayoutId id="2147485948" r:id="rId6"/>
    <p:sldLayoutId id="2147485949" r:id="rId7"/>
    <p:sldLayoutId id="2147485950" r:id="rId8"/>
    <p:sldLayoutId id="2147485951" r:id="rId9"/>
    <p:sldLayoutId id="2147485952" r:id="rId10"/>
    <p:sldLayoutId id="2147485953" r:id="rId11"/>
  </p:sldLayoutIdLst>
  <p:hf hdr="0" dt="0"/>
  <p:txStyles>
    <p:titleStyle>
      <a:lvl1pPr algn="l" rtl="0" eaLnBrk="0" fontAlgn="base" hangingPunct="0">
        <a:spcBef>
          <a:spcPct val="0"/>
        </a:spcBef>
        <a:spcAft>
          <a:spcPct val="0"/>
        </a:spcAft>
        <a:defRPr sz="2800" b="1" kern="1200">
          <a:solidFill>
            <a:srgbClr val="576B87"/>
          </a:solidFill>
          <a:latin typeface="+mj-lt"/>
          <a:ea typeface="+mj-ea"/>
          <a:cs typeface="+mj-cs"/>
        </a:defRPr>
      </a:lvl1pPr>
      <a:lvl2pPr algn="l" rtl="0" eaLnBrk="0" fontAlgn="base" hangingPunct="0">
        <a:spcBef>
          <a:spcPct val="0"/>
        </a:spcBef>
        <a:spcAft>
          <a:spcPct val="0"/>
        </a:spcAft>
        <a:defRPr sz="2800" b="1">
          <a:solidFill>
            <a:srgbClr val="576B87"/>
          </a:solidFill>
          <a:latin typeface="Arial" panose="020B0604020202020204" pitchFamily="34" charset="0"/>
        </a:defRPr>
      </a:lvl2pPr>
      <a:lvl3pPr algn="l" rtl="0" eaLnBrk="0" fontAlgn="base" hangingPunct="0">
        <a:spcBef>
          <a:spcPct val="0"/>
        </a:spcBef>
        <a:spcAft>
          <a:spcPct val="0"/>
        </a:spcAft>
        <a:defRPr sz="2800" b="1">
          <a:solidFill>
            <a:srgbClr val="576B87"/>
          </a:solidFill>
          <a:latin typeface="Arial" panose="020B0604020202020204" pitchFamily="34" charset="0"/>
        </a:defRPr>
      </a:lvl3pPr>
      <a:lvl4pPr algn="l" rtl="0" eaLnBrk="0" fontAlgn="base" hangingPunct="0">
        <a:spcBef>
          <a:spcPct val="0"/>
        </a:spcBef>
        <a:spcAft>
          <a:spcPct val="0"/>
        </a:spcAft>
        <a:defRPr sz="2800" b="1">
          <a:solidFill>
            <a:srgbClr val="576B87"/>
          </a:solidFill>
          <a:latin typeface="Arial" panose="020B0604020202020204" pitchFamily="34" charset="0"/>
        </a:defRPr>
      </a:lvl4pPr>
      <a:lvl5pPr algn="l" rtl="0" eaLnBrk="0" fontAlgn="base" hangingPunct="0">
        <a:spcBef>
          <a:spcPct val="0"/>
        </a:spcBef>
        <a:spcAft>
          <a:spcPct val="0"/>
        </a:spcAft>
        <a:defRPr sz="2800" b="1">
          <a:solidFill>
            <a:srgbClr val="576B87"/>
          </a:solidFill>
          <a:latin typeface="Arial" panose="020B0604020202020204" pitchFamily="34" charset="0"/>
        </a:defRPr>
      </a:lvl5pPr>
      <a:lvl6pPr marL="457200" algn="l" rtl="0" fontAlgn="base">
        <a:spcBef>
          <a:spcPct val="0"/>
        </a:spcBef>
        <a:spcAft>
          <a:spcPct val="0"/>
        </a:spcAft>
        <a:defRPr sz="2800" b="1">
          <a:solidFill>
            <a:srgbClr val="576B87"/>
          </a:solidFill>
          <a:latin typeface="Arial" panose="020B0604020202020204" pitchFamily="34" charset="0"/>
        </a:defRPr>
      </a:lvl6pPr>
      <a:lvl7pPr marL="914400" algn="l" rtl="0" fontAlgn="base">
        <a:spcBef>
          <a:spcPct val="0"/>
        </a:spcBef>
        <a:spcAft>
          <a:spcPct val="0"/>
        </a:spcAft>
        <a:defRPr sz="2800" b="1">
          <a:solidFill>
            <a:srgbClr val="576B87"/>
          </a:solidFill>
          <a:latin typeface="Arial" panose="020B0604020202020204" pitchFamily="34" charset="0"/>
        </a:defRPr>
      </a:lvl7pPr>
      <a:lvl8pPr marL="1371600" algn="l" rtl="0" fontAlgn="base">
        <a:spcBef>
          <a:spcPct val="0"/>
        </a:spcBef>
        <a:spcAft>
          <a:spcPct val="0"/>
        </a:spcAft>
        <a:defRPr sz="2800" b="1">
          <a:solidFill>
            <a:srgbClr val="576B87"/>
          </a:solidFill>
          <a:latin typeface="Arial" panose="020B0604020202020204" pitchFamily="34" charset="0"/>
        </a:defRPr>
      </a:lvl8pPr>
      <a:lvl9pPr marL="1828800" algn="l" rtl="0" fontAlgn="base">
        <a:spcBef>
          <a:spcPct val="0"/>
        </a:spcBef>
        <a:spcAft>
          <a:spcPct val="0"/>
        </a:spcAft>
        <a:defRPr sz="2800" b="1">
          <a:solidFill>
            <a:srgbClr val="576B87"/>
          </a:solidFill>
          <a:latin typeface="Arial" panose="020B0604020202020204" pitchFamily="34" charset="0"/>
        </a:defRPr>
      </a:lvl9pPr>
    </p:titleStyle>
    <p:bodyStyle>
      <a:lvl1pPr marL="342900" indent="-342900" algn="l" rtl="0" eaLnBrk="0" fontAlgn="base" hangingPunct="0">
        <a:lnSpc>
          <a:spcPct val="125000"/>
        </a:lnSpc>
        <a:spcBef>
          <a:spcPct val="0"/>
        </a:spcBef>
        <a:spcAft>
          <a:spcPct val="0"/>
        </a:spcAft>
        <a:buSzPct val="120000"/>
        <a:buChar char="•"/>
        <a:defRPr sz="2400" b="1" kern="1200">
          <a:solidFill>
            <a:srgbClr val="576B87"/>
          </a:solidFill>
          <a:latin typeface="+mn-lt"/>
          <a:ea typeface="+mn-ea"/>
          <a:cs typeface="+mn-cs"/>
        </a:defRPr>
      </a:lvl1pPr>
      <a:lvl2pPr marL="742950" indent="-285750" algn="l" rtl="0" eaLnBrk="0" fontAlgn="base" hangingPunct="0">
        <a:lnSpc>
          <a:spcPct val="125000"/>
        </a:lnSpc>
        <a:spcBef>
          <a:spcPct val="20000"/>
        </a:spcBef>
        <a:spcAft>
          <a:spcPct val="0"/>
        </a:spcAft>
        <a:buChar char="•"/>
        <a:defRPr sz="2400" kern="1200">
          <a:solidFill>
            <a:srgbClr val="576B87"/>
          </a:solidFill>
          <a:latin typeface="+mn-lt"/>
          <a:ea typeface="+mn-ea"/>
          <a:cs typeface="+mn-cs"/>
        </a:defRPr>
      </a:lvl2pPr>
      <a:lvl3pPr marL="1143000" indent="-228600" algn="l" rtl="0" eaLnBrk="0" fontAlgn="base" hangingPunct="0">
        <a:lnSpc>
          <a:spcPct val="125000"/>
        </a:lnSpc>
        <a:spcBef>
          <a:spcPct val="20000"/>
        </a:spcBef>
        <a:spcAft>
          <a:spcPct val="0"/>
        </a:spcAft>
        <a:buChar char="•"/>
        <a:defRPr sz="2000" kern="1200">
          <a:solidFill>
            <a:srgbClr val="576B87"/>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4584" y="3"/>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Placeholder 1"/>
          <p:cNvSpPr>
            <a:spLocks noGrp="1"/>
          </p:cNvSpPr>
          <p:nvPr>
            <p:ph type="title"/>
          </p:nvPr>
        </p:nvSpPr>
        <p:spPr bwMode="auto">
          <a:xfrm>
            <a:off x="527052" y="431803"/>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4" name="Text Placeholder 2"/>
          <p:cNvSpPr>
            <a:spLocks noGrp="1"/>
          </p:cNvSpPr>
          <p:nvPr>
            <p:ph type="body" idx="1"/>
          </p:nvPr>
        </p:nvSpPr>
        <p:spPr bwMode="auto">
          <a:xfrm>
            <a:off x="527052" y="1303341"/>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a:extLst>
              <a:ext uri="{FF2B5EF4-FFF2-40B4-BE49-F238E27FC236}">
                <a16:creationId xmlns:a16="http://schemas.microsoft.com/office/drawing/2014/main" id="{BEB6774D-23F9-4F23-ACE7-39BE4CB4C196}"/>
              </a:ext>
            </a:extLst>
          </p:cNvPr>
          <p:cNvSpPr>
            <a:spLocks noGrp="1"/>
          </p:cNvSpPr>
          <p:nvPr>
            <p:ph type="sldNum" sz="quarter" idx="4"/>
          </p:nvPr>
        </p:nvSpPr>
        <p:spPr>
          <a:xfrm>
            <a:off x="527053" y="6356353"/>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900" b="1">
                <a:solidFill>
                  <a:schemeClr val="bg1"/>
                </a:solidFill>
                <a:latin typeface="+mn-lt"/>
              </a:defRPr>
            </a:lvl1pPr>
          </a:lstStyle>
          <a:p>
            <a:pPr>
              <a:defRPr/>
            </a:pPr>
            <a:fld id="{0CA14932-C1D5-4BE8-AE89-9DB158570B7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5958" r:id="rId1"/>
    <p:sldLayoutId id="2147485954" r:id="rId2"/>
    <p:sldLayoutId id="2147485955" r:id="rId3"/>
    <p:sldLayoutId id="2147485956" r:id="rId4"/>
    <p:sldLayoutId id="2147485957" r:id="rId5"/>
    <p:sldLayoutId id="2147485959" r:id="rId6"/>
  </p:sldLayoutIdLst>
  <p:hf hdr="0" ftr="0" dt="0"/>
  <p:txStyles>
    <p:titleStyle>
      <a:lvl1pPr algn="l" rtl="0" eaLnBrk="0" fontAlgn="base" hangingPunct="0">
        <a:lnSpc>
          <a:spcPct val="90000"/>
        </a:lnSpc>
        <a:spcBef>
          <a:spcPct val="0"/>
        </a:spcBef>
        <a:spcAft>
          <a:spcPct val="0"/>
        </a:spcAft>
        <a:defRPr b="1" kern="1200">
          <a:solidFill>
            <a:schemeClr val="tx2"/>
          </a:solidFill>
          <a:latin typeface="+mj-lt"/>
          <a:ea typeface="+mj-ea"/>
          <a:cs typeface="+mj-cs"/>
        </a:defRPr>
      </a:lvl1pPr>
      <a:lvl2pPr algn="l" rtl="0" eaLnBrk="0" fontAlgn="base" hangingPunct="0">
        <a:lnSpc>
          <a:spcPct val="90000"/>
        </a:lnSpc>
        <a:spcBef>
          <a:spcPct val="0"/>
        </a:spcBef>
        <a:spcAft>
          <a:spcPct val="0"/>
        </a:spcAft>
        <a:defRPr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b="1">
          <a:solidFill>
            <a:schemeClr val="tx2"/>
          </a:solidFill>
          <a:latin typeface="Arial" panose="020B0604020202020204" pitchFamily="34" charset="0"/>
        </a:defRPr>
      </a:lvl5pPr>
      <a:lvl6pPr marL="3429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6pPr>
      <a:lvl7pPr marL="6858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7pPr>
      <a:lvl8pPr marL="10287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8pPr>
      <a:lvl9pPr marL="1371600" algn="l" rtl="0" eaLnBrk="1" fontAlgn="base" hangingPunct="1">
        <a:lnSpc>
          <a:spcPct val="90000"/>
        </a:lnSpc>
        <a:spcBef>
          <a:spcPct val="0"/>
        </a:spcBef>
        <a:spcAft>
          <a:spcPct val="0"/>
        </a:spcAft>
        <a:defRPr sz="1875" b="1">
          <a:solidFill>
            <a:schemeClr val="tx2"/>
          </a:solidFill>
          <a:latin typeface="Arial" panose="020B0604020202020204" pitchFamily="34" charset="0"/>
        </a:defRPr>
      </a:lvl9pPr>
    </p:titleStyle>
    <p:body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inistryofjusticecommercial.bravosolution.co.uk/web/login.html"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mailto:esourcing@justice.gov.uk" TargetMode="External"/><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531272" y="1368878"/>
            <a:ext cx="6208712" cy="1689100"/>
          </a:xfrm>
        </p:spPr>
        <p:txBody>
          <a:bodyPr anchor="t">
            <a:noAutofit/>
          </a:bodyPr>
          <a:lstStyle/>
          <a:p>
            <a:pPr algn="ctr"/>
            <a:br>
              <a:rPr lang="en-GB" altLang="en-US" sz="2400" dirty="0"/>
            </a:br>
            <a:br>
              <a:rPr lang="en-GB" altLang="en-US" sz="2400" dirty="0"/>
            </a:br>
            <a:endParaRPr lang="en-GB" altLang="en-US" sz="2400" dirty="0"/>
          </a:p>
        </p:txBody>
      </p:sp>
      <p:sp>
        <p:nvSpPr>
          <p:cNvPr id="4099" name="Subtitle 2"/>
          <p:cNvSpPr>
            <a:spLocks noGrp="1"/>
          </p:cNvSpPr>
          <p:nvPr>
            <p:ph type="subTitle" idx="1"/>
          </p:nvPr>
        </p:nvSpPr>
        <p:spPr>
          <a:xfrm>
            <a:off x="3168860" y="2724125"/>
            <a:ext cx="6208712" cy="1409749"/>
          </a:xfrm>
        </p:spPr>
        <p:txBody>
          <a:bodyPr>
            <a:normAutofit lnSpcReduction="10000"/>
          </a:bodyPr>
          <a:lstStyle/>
          <a:p>
            <a:pPr algn="ctr">
              <a:defRPr/>
            </a:pPr>
            <a:r>
              <a:rPr lang="en-GB" altLang="en-US" b="1" dirty="0"/>
              <a:t>Probation Grants Application Portal </a:t>
            </a:r>
          </a:p>
          <a:p>
            <a:pPr algn="ctr">
              <a:defRPr/>
            </a:pPr>
            <a:r>
              <a:rPr lang="en-GB" altLang="en-US" b="1" dirty="0"/>
              <a:t>(“Grants Portal”)</a:t>
            </a:r>
          </a:p>
          <a:p>
            <a:pPr algn="ctr">
              <a:defRPr/>
            </a:pPr>
            <a:endParaRPr lang="en-GB" altLang="en-US" b="1" dirty="0"/>
          </a:p>
          <a:p>
            <a:pPr algn="ctr">
              <a:defRPr/>
            </a:pPr>
            <a:r>
              <a:rPr lang="en-GB" altLang="en-US" dirty="0"/>
              <a:t>Step-by-step guide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D7BE-C689-4D04-9DEA-36E972D1C41E}"/>
              </a:ext>
            </a:extLst>
          </p:cNvPr>
          <p:cNvSpPr>
            <a:spLocks noGrp="1"/>
          </p:cNvSpPr>
          <p:nvPr>
            <p:ph type="title"/>
          </p:nvPr>
        </p:nvSpPr>
        <p:spPr/>
        <p:txBody>
          <a:bodyPr/>
          <a:lstStyle/>
          <a:p>
            <a:r>
              <a:rPr lang="en-GB" dirty="0"/>
              <a:t>Step 3 – Find the Grants Portal </a:t>
            </a:r>
          </a:p>
        </p:txBody>
      </p:sp>
      <p:sp>
        <p:nvSpPr>
          <p:cNvPr id="3" name="Content Placeholder 2">
            <a:extLst>
              <a:ext uri="{FF2B5EF4-FFF2-40B4-BE49-F238E27FC236}">
                <a16:creationId xmlns:a16="http://schemas.microsoft.com/office/drawing/2014/main" id="{622C5E2B-C5F9-4957-9690-9DCB3DC6512C}"/>
              </a:ext>
            </a:extLst>
          </p:cNvPr>
          <p:cNvSpPr>
            <a:spLocks noGrp="1"/>
          </p:cNvSpPr>
          <p:nvPr>
            <p:ph sz="half" idx="1"/>
          </p:nvPr>
        </p:nvSpPr>
        <p:spPr>
          <a:xfrm>
            <a:off x="527999" y="1303200"/>
            <a:ext cx="11511601" cy="4586400"/>
          </a:xfrm>
        </p:spPr>
        <p:txBody>
          <a:bodyPr/>
          <a:lstStyle/>
          <a:p>
            <a:pPr marL="0" indent="0">
              <a:buNone/>
            </a:pPr>
            <a:r>
              <a:rPr lang="en-GB" dirty="0"/>
              <a:t>Select the Probation Grants Application Portal (note: this will not say v0.2 once published on 22/07/22)</a:t>
            </a:r>
          </a:p>
        </p:txBody>
      </p:sp>
      <p:sp>
        <p:nvSpPr>
          <p:cNvPr id="5" name="Slide Number Placeholder 4">
            <a:extLst>
              <a:ext uri="{FF2B5EF4-FFF2-40B4-BE49-F238E27FC236}">
                <a16:creationId xmlns:a16="http://schemas.microsoft.com/office/drawing/2014/main" id="{C7E1E744-F9E1-459E-964F-F9F7AD1716D5}"/>
              </a:ext>
            </a:extLst>
          </p:cNvPr>
          <p:cNvSpPr>
            <a:spLocks noGrp="1"/>
          </p:cNvSpPr>
          <p:nvPr>
            <p:ph type="sldNum" sz="quarter" idx="10"/>
          </p:nvPr>
        </p:nvSpPr>
        <p:spPr/>
        <p:txBody>
          <a:bodyPr/>
          <a:lstStyle/>
          <a:p>
            <a:pPr>
              <a:defRPr/>
            </a:pPr>
            <a:fld id="{29F3947C-64D9-4512-8491-7E8E733282DC}" type="slidenum">
              <a:rPr lang="en-GB" smtClean="0"/>
              <a:pPr>
                <a:defRPr/>
              </a:pPr>
              <a:t>9</a:t>
            </a:fld>
            <a:endParaRPr lang="en-GB" dirty="0"/>
          </a:p>
        </p:txBody>
      </p:sp>
      <p:pic>
        <p:nvPicPr>
          <p:cNvPr id="7" name="Picture 6">
            <a:extLst>
              <a:ext uri="{FF2B5EF4-FFF2-40B4-BE49-F238E27FC236}">
                <a16:creationId xmlns:a16="http://schemas.microsoft.com/office/drawing/2014/main" id="{0FCB5555-7A22-4047-BCAE-9369A2648617}"/>
              </a:ext>
            </a:extLst>
          </p:cNvPr>
          <p:cNvPicPr>
            <a:picLocks noChangeAspect="1"/>
          </p:cNvPicPr>
          <p:nvPr/>
        </p:nvPicPr>
        <p:blipFill>
          <a:blip r:embed="rId2"/>
          <a:stretch>
            <a:fillRect/>
          </a:stretch>
        </p:blipFill>
        <p:spPr>
          <a:xfrm>
            <a:off x="152400" y="2047875"/>
            <a:ext cx="11341305" cy="2986244"/>
          </a:xfrm>
          <a:prstGeom prst="rect">
            <a:avLst/>
          </a:prstGeom>
        </p:spPr>
      </p:pic>
      <p:cxnSp>
        <p:nvCxnSpPr>
          <p:cNvPr id="9" name="Straight Arrow Connector 8">
            <a:extLst>
              <a:ext uri="{FF2B5EF4-FFF2-40B4-BE49-F238E27FC236}">
                <a16:creationId xmlns:a16="http://schemas.microsoft.com/office/drawing/2014/main" id="{6841BA48-0DD2-49BE-8D8A-6DF885EB9605}"/>
              </a:ext>
            </a:extLst>
          </p:cNvPr>
          <p:cNvCxnSpPr>
            <a:cxnSpLocks/>
          </p:cNvCxnSpPr>
          <p:nvPr/>
        </p:nvCxnSpPr>
        <p:spPr>
          <a:xfrm>
            <a:off x="876300" y="1581122"/>
            <a:ext cx="2009775" cy="2857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1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4092-BB58-40FB-89B3-F5ECF05AA4C1}"/>
              </a:ext>
            </a:extLst>
          </p:cNvPr>
          <p:cNvSpPr>
            <a:spLocks noGrp="1"/>
          </p:cNvSpPr>
          <p:nvPr>
            <p:ph type="title"/>
          </p:nvPr>
        </p:nvSpPr>
        <p:spPr/>
        <p:txBody>
          <a:bodyPr/>
          <a:lstStyle/>
          <a:p>
            <a:r>
              <a:rPr lang="en-GB" dirty="0"/>
              <a:t>Step 4 – Submit Questionnaire Response for the Grants Portal</a:t>
            </a:r>
          </a:p>
        </p:txBody>
      </p:sp>
      <p:sp>
        <p:nvSpPr>
          <p:cNvPr id="3" name="Content Placeholder 2">
            <a:extLst>
              <a:ext uri="{FF2B5EF4-FFF2-40B4-BE49-F238E27FC236}">
                <a16:creationId xmlns:a16="http://schemas.microsoft.com/office/drawing/2014/main" id="{98A230F7-0424-4148-A0E8-2B14CECE5E5C}"/>
              </a:ext>
            </a:extLst>
          </p:cNvPr>
          <p:cNvSpPr>
            <a:spLocks noGrp="1"/>
          </p:cNvSpPr>
          <p:nvPr>
            <p:ph sz="half" idx="1"/>
          </p:nvPr>
        </p:nvSpPr>
        <p:spPr/>
        <p:txBody>
          <a:bodyPr/>
          <a:lstStyle/>
          <a:p>
            <a:endParaRPr lang="en-GB"/>
          </a:p>
        </p:txBody>
      </p:sp>
      <p:sp>
        <p:nvSpPr>
          <p:cNvPr id="5" name="Slide Number Placeholder 4">
            <a:extLst>
              <a:ext uri="{FF2B5EF4-FFF2-40B4-BE49-F238E27FC236}">
                <a16:creationId xmlns:a16="http://schemas.microsoft.com/office/drawing/2014/main" id="{88D78343-BA82-424C-9CBB-E0EC02F809B2}"/>
              </a:ext>
            </a:extLst>
          </p:cNvPr>
          <p:cNvSpPr>
            <a:spLocks noGrp="1"/>
          </p:cNvSpPr>
          <p:nvPr>
            <p:ph type="sldNum" sz="quarter" idx="10"/>
          </p:nvPr>
        </p:nvSpPr>
        <p:spPr/>
        <p:txBody>
          <a:bodyPr/>
          <a:lstStyle/>
          <a:p>
            <a:pPr>
              <a:defRPr/>
            </a:pPr>
            <a:fld id="{29F3947C-64D9-4512-8491-7E8E733282DC}" type="slidenum">
              <a:rPr lang="en-GB" smtClean="0"/>
              <a:pPr>
                <a:defRPr/>
              </a:pPr>
              <a:t>10</a:t>
            </a:fld>
            <a:endParaRPr lang="en-GB" dirty="0"/>
          </a:p>
        </p:txBody>
      </p:sp>
      <p:pic>
        <p:nvPicPr>
          <p:cNvPr id="9" name="Picture 8">
            <a:extLst>
              <a:ext uri="{FF2B5EF4-FFF2-40B4-BE49-F238E27FC236}">
                <a16:creationId xmlns:a16="http://schemas.microsoft.com/office/drawing/2014/main" id="{4384A990-8725-4016-BB95-008F079E2CB1}"/>
              </a:ext>
            </a:extLst>
          </p:cNvPr>
          <p:cNvPicPr>
            <a:picLocks noChangeAspect="1"/>
          </p:cNvPicPr>
          <p:nvPr/>
        </p:nvPicPr>
        <p:blipFill>
          <a:blip r:embed="rId2"/>
          <a:stretch>
            <a:fillRect/>
          </a:stretch>
        </p:blipFill>
        <p:spPr>
          <a:xfrm>
            <a:off x="275381" y="1241428"/>
            <a:ext cx="5997036" cy="5114925"/>
          </a:xfrm>
          <a:prstGeom prst="rect">
            <a:avLst/>
          </a:prstGeom>
        </p:spPr>
      </p:pic>
      <p:pic>
        <p:nvPicPr>
          <p:cNvPr id="11" name="Picture 10">
            <a:extLst>
              <a:ext uri="{FF2B5EF4-FFF2-40B4-BE49-F238E27FC236}">
                <a16:creationId xmlns:a16="http://schemas.microsoft.com/office/drawing/2014/main" id="{F0A2D251-6C5B-4EC8-9C27-A1366E700186}"/>
              </a:ext>
            </a:extLst>
          </p:cNvPr>
          <p:cNvPicPr>
            <a:picLocks noChangeAspect="1"/>
          </p:cNvPicPr>
          <p:nvPr/>
        </p:nvPicPr>
        <p:blipFill>
          <a:blip r:embed="rId3"/>
          <a:stretch>
            <a:fillRect/>
          </a:stretch>
        </p:blipFill>
        <p:spPr>
          <a:xfrm>
            <a:off x="7091362" y="1054099"/>
            <a:ext cx="4124325" cy="657225"/>
          </a:xfrm>
          <a:prstGeom prst="rect">
            <a:avLst/>
          </a:prstGeom>
        </p:spPr>
      </p:pic>
      <p:pic>
        <p:nvPicPr>
          <p:cNvPr id="13" name="Picture 12">
            <a:extLst>
              <a:ext uri="{FF2B5EF4-FFF2-40B4-BE49-F238E27FC236}">
                <a16:creationId xmlns:a16="http://schemas.microsoft.com/office/drawing/2014/main" id="{00B69F57-40FE-4BF0-9449-F4B6E0793BE7}"/>
              </a:ext>
            </a:extLst>
          </p:cNvPr>
          <p:cNvPicPr>
            <a:picLocks noChangeAspect="1"/>
          </p:cNvPicPr>
          <p:nvPr/>
        </p:nvPicPr>
        <p:blipFill>
          <a:blip r:embed="rId4"/>
          <a:stretch>
            <a:fillRect/>
          </a:stretch>
        </p:blipFill>
        <p:spPr>
          <a:xfrm>
            <a:off x="7186612" y="4019550"/>
            <a:ext cx="4286250" cy="1924050"/>
          </a:xfrm>
          <a:prstGeom prst="rect">
            <a:avLst/>
          </a:prstGeom>
        </p:spPr>
      </p:pic>
      <p:sp>
        <p:nvSpPr>
          <p:cNvPr id="14" name="Oval 13">
            <a:extLst>
              <a:ext uri="{FF2B5EF4-FFF2-40B4-BE49-F238E27FC236}">
                <a16:creationId xmlns:a16="http://schemas.microsoft.com/office/drawing/2014/main" id="{3BC84655-F3CD-4B1D-AA50-A956D1376D4A}"/>
              </a:ext>
            </a:extLst>
          </p:cNvPr>
          <p:cNvSpPr/>
          <p:nvPr/>
        </p:nvSpPr>
        <p:spPr>
          <a:xfrm>
            <a:off x="9728202" y="1054099"/>
            <a:ext cx="1487485"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3113C03A-ED5A-40EE-9896-E561025183FC}"/>
              </a:ext>
            </a:extLst>
          </p:cNvPr>
          <p:cNvCxnSpPr>
            <a:cxnSpLocks/>
            <a:stCxn id="14" idx="4"/>
          </p:cNvCxnSpPr>
          <p:nvPr/>
        </p:nvCxnSpPr>
        <p:spPr>
          <a:xfrm flipH="1">
            <a:off x="10334625" y="1711324"/>
            <a:ext cx="137320" cy="3717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CA5A53-9349-450C-A348-ACD4FB3CCDDA}"/>
              </a:ext>
            </a:extLst>
          </p:cNvPr>
          <p:cNvSpPr txBox="1"/>
          <p:nvPr/>
        </p:nvSpPr>
        <p:spPr>
          <a:xfrm>
            <a:off x="6760107" y="1983008"/>
            <a:ext cx="4900612" cy="1815882"/>
          </a:xfrm>
          <a:prstGeom prst="rect">
            <a:avLst/>
          </a:prstGeom>
          <a:noFill/>
        </p:spPr>
        <p:txBody>
          <a:bodyPr wrap="square" rtlCol="0">
            <a:spAutoFit/>
          </a:bodyPr>
          <a:lstStyle/>
          <a:p>
            <a:r>
              <a:rPr lang="en-GB" sz="1600" b="0" dirty="0"/>
              <a:t>When you click on the grants portal, you will be taken to a screen with some basic details. </a:t>
            </a:r>
          </a:p>
          <a:p>
            <a:endParaRPr lang="en-GB" sz="1600" b="0" dirty="0"/>
          </a:p>
          <a:p>
            <a:r>
              <a:rPr lang="en-GB" sz="1600" b="0" dirty="0"/>
              <a:t>Here you have the option to express an interest – clicking this will move the Grants Portal PQQ into the ‘My PQQ’ page on your Jaggaer homepage, and enable you to submit a questionnaire response. </a:t>
            </a:r>
          </a:p>
        </p:txBody>
      </p:sp>
    </p:spTree>
    <p:extLst>
      <p:ext uri="{BB962C8B-B14F-4D97-AF65-F5344CB8AC3E}">
        <p14:creationId xmlns:p14="http://schemas.microsoft.com/office/powerpoint/2010/main" val="220440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A47E-E532-4570-838F-D8BFCA6A59FF}"/>
              </a:ext>
            </a:extLst>
          </p:cNvPr>
          <p:cNvSpPr>
            <a:spLocks noGrp="1"/>
          </p:cNvSpPr>
          <p:nvPr>
            <p:ph type="title"/>
          </p:nvPr>
        </p:nvSpPr>
        <p:spPr/>
        <p:txBody>
          <a:bodyPr/>
          <a:lstStyle/>
          <a:p>
            <a:r>
              <a:rPr lang="en-GB" dirty="0"/>
              <a:t>Step 4 – Submit Application for the Grants Portal</a:t>
            </a:r>
          </a:p>
        </p:txBody>
      </p:sp>
      <p:pic>
        <p:nvPicPr>
          <p:cNvPr id="7" name="Content Placeholder 6">
            <a:extLst>
              <a:ext uri="{FF2B5EF4-FFF2-40B4-BE49-F238E27FC236}">
                <a16:creationId xmlns:a16="http://schemas.microsoft.com/office/drawing/2014/main" id="{CF6ECC40-CCAB-4AAF-AF93-006DE956D4A4}"/>
              </a:ext>
            </a:extLst>
          </p:cNvPr>
          <p:cNvPicPr>
            <a:picLocks noGrp="1" noChangeAspect="1"/>
          </p:cNvPicPr>
          <p:nvPr>
            <p:ph sz="half" idx="1"/>
          </p:nvPr>
        </p:nvPicPr>
        <p:blipFill>
          <a:blip r:embed="rId2"/>
          <a:stretch>
            <a:fillRect/>
          </a:stretch>
        </p:blipFill>
        <p:spPr>
          <a:xfrm>
            <a:off x="527052" y="1200967"/>
            <a:ext cx="5491162" cy="2771729"/>
          </a:xfrm>
        </p:spPr>
      </p:pic>
      <p:sp>
        <p:nvSpPr>
          <p:cNvPr id="4" name="Content Placeholder 3">
            <a:extLst>
              <a:ext uri="{FF2B5EF4-FFF2-40B4-BE49-F238E27FC236}">
                <a16:creationId xmlns:a16="http://schemas.microsoft.com/office/drawing/2014/main" id="{4AA5175D-C9FC-4CEF-8801-91862025DB55}"/>
              </a:ext>
            </a:extLst>
          </p:cNvPr>
          <p:cNvSpPr>
            <a:spLocks noGrp="1"/>
          </p:cNvSpPr>
          <p:nvPr>
            <p:ph sz="half" idx="2"/>
          </p:nvPr>
        </p:nvSpPr>
        <p:spPr/>
        <p:txBody>
          <a:bodyPr/>
          <a:lstStyle/>
          <a:p>
            <a:pPr marL="0" indent="0">
              <a:buNone/>
            </a:pPr>
            <a:r>
              <a:rPr lang="en-GB" dirty="0"/>
              <a:t>Once you have expressed an interest, you will be able to access all documents within the PQQ and receive/submit messages. </a:t>
            </a:r>
          </a:p>
          <a:p>
            <a:pPr marL="0" indent="0">
              <a:buNone/>
            </a:pPr>
            <a:endParaRPr lang="en-GB" dirty="0"/>
          </a:p>
          <a:p>
            <a:pPr marL="0" indent="0">
              <a:buNone/>
            </a:pPr>
            <a:r>
              <a:rPr lang="en-GB" dirty="0"/>
              <a:t>Clicking ‘my response’ will take you to a preview of the questionnaire. </a:t>
            </a:r>
          </a:p>
          <a:p>
            <a:pPr marL="0" indent="0">
              <a:buNone/>
            </a:pPr>
            <a:endParaRPr lang="en-GB" dirty="0"/>
          </a:p>
          <a:p>
            <a:pPr marL="0" indent="0">
              <a:buNone/>
            </a:pPr>
            <a:r>
              <a:rPr lang="en-GB" dirty="0"/>
              <a:t>You should then click ‘intend to respond’ to start the questionnaire response process. </a:t>
            </a:r>
          </a:p>
        </p:txBody>
      </p:sp>
      <p:sp>
        <p:nvSpPr>
          <p:cNvPr id="5" name="Slide Number Placeholder 4">
            <a:extLst>
              <a:ext uri="{FF2B5EF4-FFF2-40B4-BE49-F238E27FC236}">
                <a16:creationId xmlns:a16="http://schemas.microsoft.com/office/drawing/2014/main" id="{1653C885-E8C1-4646-8275-901052A0896D}"/>
              </a:ext>
            </a:extLst>
          </p:cNvPr>
          <p:cNvSpPr>
            <a:spLocks noGrp="1"/>
          </p:cNvSpPr>
          <p:nvPr>
            <p:ph type="sldNum" sz="quarter" idx="10"/>
          </p:nvPr>
        </p:nvSpPr>
        <p:spPr/>
        <p:txBody>
          <a:bodyPr/>
          <a:lstStyle/>
          <a:p>
            <a:pPr>
              <a:defRPr/>
            </a:pPr>
            <a:fld id="{29F3947C-64D9-4512-8491-7E8E733282DC}" type="slidenum">
              <a:rPr lang="en-GB" smtClean="0"/>
              <a:pPr>
                <a:defRPr/>
              </a:pPr>
              <a:t>11</a:t>
            </a:fld>
            <a:endParaRPr lang="en-GB" dirty="0"/>
          </a:p>
        </p:txBody>
      </p:sp>
      <p:cxnSp>
        <p:nvCxnSpPr>
          <p:cNvPr id="9" name="Straight Arrow Connector 8">
            <a:extLst>
              <a:ext uri="{FF2B5EF4-FFF2-40B4-BE49-F238E27FC236}">
                <a16:creationId xmlns:a16="http://schemas.microsoft.com/office/drawing/2014/main" id="{9C81D097-1930-4CA9-841D-CECA363EBC55}"/>
              </a:ext>
            </a:extLst>
          </p:cNvPr>
          <p:cNvCxnSpPr>
            <a:cxnSpLocks/>
          </p:cNvCxnSpPr>
          <p:nvPr/>
        </p:nvCxnSpPr>
        <p:spPr>
          <a:xfrm flipH="1">
            <a:off x="3943350" y="2466975"/>
            <a:ext cx="2228850" cy="190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F4D69A-CD8B-40C7-9F5C-E8C952F64B62}"/>
              </a:ext>
            </a:extLst>
          </p:cNvPr>
          <p:cNvPicPr>
            <a:picLocks noChangeAspect="1"/>
          </p:cNvPicPr>
          <p:nvPr/>
        </p:nvPicPr>
        <p:blipFill>
          <a:blip r:embed="rId3"/>
          <a:stretch>
            <a:fillRect/>
          </a:stretch>
        </p:blipFill>
        <p:spPr>
          <a:xfrm>
            <a:off x="7196137" y="4500562"/>
            <a:ext cx="3705225" cy="771525"/>
          </a:xfrm>
          <a:prstGeom prst="rect">
            <a:avLst/>
          </a:prstGeom>
        </p:spPr>
      </p:pic>
      <p:cxnSp>
        <p:nvCxnSpPr>
          <p:cNvPr id="14" name="Straight Arrow Connector 13">
            <a:extLst>
              <a:ext uri="{FF2B5EF4-FFF2-40B4-BE49-F238E27FC236}">
                <a16:creationId xmlns:a16="http://schemas.microsoft.com/office/drawing/2014/main" id="{457F9EF1-C035-4534-A2C0-78EE7D519A43}"/>
              </a:ext>
            </a:extLst>
          </p:cNvPr>
          <p:cNvCxnSpPr>
            <a:cxnSpLocks/>
          </p:cNvCxnSpPr>
          <p:nvPr/>
        </p:nvCxnSpPr>
        <p:spPr>
          <a:xfrm>
            <a:off x="8096250" y="3600450"/>
            <a:ext cx="1990725" cy="1028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90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D6C4B8-4F02-4592-9BB3-7C3D20DEAAE2}"/>
              </a:ext>
            </a:extLst>
          </p:cNvPr>
          <p:cNvPicPr>
            <a:picLocks noChangeAspect="1"/>
          </p:cNvPicPr>
          <p:nvPr/>
        </p:nvPicPr>
        <p:blipFill>
          <a:blip r:embed="rId2"/>
          <a:stretch>
            <a:fillRect/>
          </a:stretch>
        </p:blipFill>
        <p:spPr>
          <a:xfrm>
            <a:off x="133350" y="1212051"/>
            <a:ext cx="11772900" cy="2975427"/>
          </a:xfrm>
          <a:prstGeom prst="rect">
            <a:avLst/>
          </a:prstGeom>
        </p:spPr>
      </p:pic>
      <p:cxnSp>
        <p:nvCxnSpPr>
          <p:cNvPr id="12" name="Straight Arrow Connector 11">
            <a:extLst>
              <a:ext uri="{FF2B5EF4-FFF2-40B4-BE49-F238E27FC236}">
                <a16:creationId xmlns:a16="http://schemas.microsoft.com/office/drawing/2014/main" id="{CCECC0CA-43F0-4455-8DEA-0D5F6184D1C9}"/>
              </a:ext>
            </a:extLst>
          </p:cNvPr>
          <p:cNvCxnSpPr>
            <a:cxnSpLocks/>
          </p:cNvCxnSpPr>
          <p:nvPr/>
        </p:nvCxnSpPr>
        <p:spPr>
          <a:xfrm flipV="1">
            <a:off x="5038725" y="3990975"/>
            <a:ext cx="6381750" cy="1182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E81D1A-1994-45A0-8A87-E8276397764E}"/>
              </a:ext>
            </a:extLst>
          </p:cNvPr>
          <p:cNvSpPr>
            <a:spLocks noGrp="1"/>
          </p:cNvSpPr>
          <p:nvPr>
            <p:ph type="title"/>
          </p:nvPr>
        </p:nvSpPr>
        <p:spPr/>
        <p:txBody>
          <a:bodyPr/>
          <a:lstStyle/>
          <a:p>
            <a:r>
              <a:rPr lang="en-GB" dirty="0"/>
              <a:t>Step 4 – Submit Questionnaire Response for the Grants Portal</a:t>
            </a:r>
          </a:p>
        </p:txBody>
      </p:sp>
      <p:sp>
        <p:nvSpPr>
          <p:cNvPr id="3" name="Content Placeholder 2">
            <a:extLst>
              <a:ext uri="{FF2B5EF4-FFF2-40B4-BE49-F238E27FC236}">
                <a16:creationId xmlns:a16="http://schemas.microsoft.com/office/drawing/2014/main" id="{5C92F403-BFB8-496B-8430-E74FEB92FEED}"/>
              </a:ext>
            </a:extLst>
          </p:cNvPr>
          <p:cNvSpPr>
            <a:spLocks noGrp="1"/>
          </p:cNvSpPr>
          <p:nvPr>
            <p:ph sz="half" idx="1"/>
          </p:nvPr>
        </p:nvSpPr>
        <p:spPr>
          <a:xfrm>
            <a:off x="527999" y="4456550"/>
            <a:ext cx="5015551" cy="1433049"/>
          </a:xfrm>
        </p:spPr>
        <p:txBody>
          <a:bodyPr/>
          <a:lstStyle/>
          <a:p>
            <a:pPr marL="0" indent="0">
              <a:buNone/>
            </a:pPr>
            <a:r>
              <a:rPr lang="en-GB" dirty="0"/>
              <a:t>There are 2 ways to complete the questionnaire- </a:t>
            </a:r>
          </a:p>
          <a:p>
            <a:pPr marL="0" indent="0">
              <a:buNone/>
            </a:pPr>
            <a:endParaRPr lang="en-GB" dirty="0"/>
          </a:p>
          <a:p>
            <a:pPr marL="0" indent="0">
              <a:buNone/>
            </a:pPr>
            <a:r>
              <a:rPr lang="en-GB" b="0" dirty="0"/>
              <a:t>You can click this button to edit the response within Jaggaer</a:t>
            </a:r>
          </a:p>
        </p:txBody>
      </p:sp>
      <p:sp>
        <p:nvSpPr>
          <p:cNvPr id="5" name="Slide Number Placeholder 4">
            <a:extLst>
              <a:ext uri="{FF2B5EF4-FFF2-40B4-BE49-F238E27FC236}">
                <a16:creationId xmlns:a16="http://schemas.microsoft.com/office/drawing/2014/main" id="{AF28EC67-50C9-4BE8-8991-857C56F9FA23}"/>
              </a:ext>
            </a:extLst>
          </p:cNvPr>
          <p:cNvSpPr>
            <a:spLocks noGrp="1"/>
          </p:cNvSpPr>
          <p:nvPr>
            <p:ph type="sldNum" sz="quarter" idx="10"/>
          </p:nvPr>
        </p:nvSpPr>
        <p:spPr/>
        <p:txBody>
          <a:bodyPr/>
          <a:lstStyle/>
          <a:p>
            <a:pPr>
              <a:defRPr/>
            </a:pPr>
            <a:fld id="{29F3947C-64D9-4512-8491-7E8E733282DC}" type="slidenum">
              <a:rPr lang="en-GB" smtClean="0"/>
              <a:pPr>
                <a:defRPr/>
              </a:pPr>
              <a:t>12</a:t>
            </a:fld>
            <a:endParaRPr lang="en-GB" dirty="0"/>
          </a:p>
        </p:txBody>
      </p:sp>
      <p:sp>
        <p:nvSpPr>
          <p:cNvPr id="10" name="Content Placeholder 2">
            <a:extLst>
              <a:ext uri="{FF2B5EF4-FFF2-40B4-BE49-F238E27FC236}">
                <a16:creationId xmlns:a16="http://schemas.microsoft.com/office/drawing/2014/main" id="{F056ECC8-272B-4327-94DB-EB11624AF9BC}"/>
              </a:ext>
            </a:extLst>
          </p:cNvPr>
          <p:cNvSpPr txBox="1">
            <a:spLocks/>
          </p:cNvSpPr>
          <p:nvPr/>
        </p:nvSpPr>
        <p:spPr bwMode="auto">
          <a:xfrm>
            <a:off x="6019800" y="4456550"/>
            <a:ext cx="5015551" cy="143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0" dirty="0"/>
              <a:t>Alternatively, you can download the questions into excel. Once complete, you can upload the excel document for responses to be auto-populated. </a:t>
            </a:r>
          </a:p>
          <a:p>
            <a:pPr marL="0" indent="0">
              <a:buFont typeface="Arial" panose="020B0604020202020204" pitchFamily="34" charset="0"/>
              <a:buNone/>
            </a:pPr>
            <a:r>
              <a:rPr lang="en-GB" b="0" dirty="0"/>
              <a:t>In this case, please check that you are happy with all responses before submitting a questionnaire response. </a:t>
            </a:r>
          </a:p>
          <a:p>
            <a:pPr marL="0" indent="0">
              <a:buFont typeface="Arial" panose="020B0604020202020204" pitchFamily="34" charset="0"/>
              <a:buNone/>
            </a:pPr>
            <a:endParaRPr lang="en-GB" b="0" dirty="0"/>
          </a:p>
        </p:txBody>
      </p:sp>
      <p:cxnSp>
        <p:nvCxnSpPr>
          <p:cNvPr id="14" name="Straight Arrow Connector 13">
            <a:extLst>
              <a:ext uri="{FF2B5EF4-FFF2-40B4-BE49-F238E27FC236}">
                <a16:creationId xmlns:a16="http://schemas.microsoft.com/office/drawing/2014/main" id="{902E2C4B-BD99-4CDC-A5BB-9B79BE243A61}"/>
              </a:ext>
            </a:extLst>
          </p:cNvPr>
          <p:cNvCxnSpPr>
            <a:cxnSpLocks/>
          </p:cNvCxnSpPr>
          <p:nvPr/>
        </p:nvCxnSpPr>
        <p:spPr>
          <a:xfrm flipV="1">
            <a:off x="7267575" y="1428752"/>
            <a:ext cx="3305176" cy="30277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35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500F-7FA2-452A-A79E-0008E88F0AFE}"/>
              </a:ext>
            </a:extLst>
          </p:cNvPr>
          <p:cNvSpPr>
            <a:spLocks noGrp="1"/>
          </p:cNvSpPr>
          <p:nvPr>
            <p:ph type="title"/>
          </p:nvPr>
        </p:nvSpPr>
        <p:spPr/>
        <p:txBody>
          <a:bodyPr/>
          <a:lstStyle/>
          <a:p>
            <a:r>
              <a:rPr lang="en-GB" dirty="0"/>
              <a:t>Step 4 – Submit Questionnaire Response for the Grants Portal</a:t>
            </a:r>
          </a:p>
        </p:txBody>
      </p:sp>
      <p:sp>
        <p:nvSpPr>
          <p:cNvPr id="3" name="Content Placeholder 2">
            <a:extLst>
              <a:ext uri="{FF2B5EF4-FFF2-40B4-BE49-F238E27FC236}">
                <a16:creationId xmlns:a16="http://schemas.microsoft.com/office/drawing/2014/main" id="{9A5AE5C4-9026-41B9-916F-DF55CA312E76}"/>
              </a:ext>
            </a:extLst>
          </p:cNvPr>
          <p:cNvSpPr>
            <a:spLocks noGrp="1"/>
          </p:cNvSpPr>
          <p:nvPr>
            <p:ph sz="half" idx="1"/>
          </p:nvPr>
        </p:nvSpPr>
        <p:spPr>
          <a:xfrm>
            <a:off x="527052" y="4822617"/>
            <a:ext cx="11433286" cy="603477"/>
          </a:xfrm>
        </p:spPr>
        <p:txBody>
          <a:bodyPr/>
          <a:lstStyle/>
          <a:p>
            <a:pPr marL="0" indent="0">
              <a:buNone/>
            </a:pPr>
            <a:r>
              <a:rPr lang="en-GB" dirty="0"/>
              <a:t>As you’re working through the questions, you’ll see these bold lines with no option to input a response. These are ‘conditional’ questions that will only be triggered by a previous answer. </a:t>
            </a:r>
          </a:p>
          <a:p>
            <a:pPr marL="0" indent="0">
              <a:buNone/>
            </a:pPr>
            <a:r>
              <a:rPr lang="en-GB" dirty="0"/>
              <a:t>For example, if you select ‘Other – Please Specify’ in response to your organisations legal structure, 1.4 will open to provide a text box to respond. </a:t>
            </a:r>
          </a:p>
          <a:p>
            <a:pPr marL="0" indent="0">
              <a:buNone/>
            </a:pPr>
            <a:r>
              <a:rPr lang="en-GB" dirty="0"/>
              <a:t>If, when you’ve completed your response to all other question, these questions remain locked, no answer is required. </a:t>
            </a:r>
          </a:p>
        </p:txBody>
      </p:sp>
      <p:sp>
        <p:nvSpPr>
          <p:cNvPr id="5" name="Slide Number Placeholder 4">
            <a:extLst>
              <a:ext uri="{FF2B5EF4-FFF2-40B4-BE49-F238E27FC236}">
                <a16:creationId xmlns:a16="http://schemas.microsoft.com/office/drawing/2014/main" id="{BB4FBFF9-6A79-4C1F-8000-A55C72BDAC2F}"/>
              </a:ext>
            </a:extLst>
          </p:cNvPr>
          <p:cNvSpPr>
            <a:spLocks noGrp="1"/>
          </p:cNvSpPr>
          <p:nvPr>
            <p:ph type="sldNum" sz="quarter" idx="10"/>
          </p:nvPr>
        </p:nvSpPr>
        <p:spPr/>
        <p:txBody>
          <a:bodyPr/>
          <a:lstStyle/>
          <a:p>
            <a:pPr>
              <a:defRPr/>
            </a:pPr>
            <a:fld id="{29F3947C-64D9-4512-8491-7E8E733282DC}" type="slidenum">
              <a:rPr lang="en-GB" smtClean="0"/>
              <a:pPr>
                <a:defRPr/>
              </a:pPr>
              <a:t>13</a:t>
            </a:fld>
            <a:endParaRPr lang="en-GB" dirty="0"/>
          </a:p>
        </p:txBody>
      </p:sp>
      <p:pic>
        <p:nvPicPr>
          <p:cNvPr id="7" name="Picture 6">
            <a:extLst>
              <a:ext uri="{FF2B5EF4-FFF2-40B4-BE49-F238E27FC236}">
                <a16:creationId xmlns:a16="http://schemas.microsoft.com/office/drawing/2014/main" id="{CE25E977-B34B-4C13-9ADB-2E66C0AB9A39}"/>
              </a:ext>
            </a:extLst>
          </p:cNvPr>
          <p:cNvPicPr>
            <a:picLocks noChangeAspect="1"/>
          </p:cNvPicPr>
          <p:nvPr/>
        </p:nvPicPr>
        <p:blipFill>
          <a:blip r:embed="rId2"/>
          <a:stretch>
            <a:fillRect/>
          </a:stretch>
        </p:blipFill>
        <p:spPr>
          <a:xfrm>
            <a:off x="842437" y="1126990"/>
            <a:ext cx="10517715" cy="3511615"/>
          </a:xfrm>
          <a:prstGeom prst="rect">
            <a:avLst/>
          </a:prstGeom>
        </p:spPr>
      </p:pic>
    </p:spTree>
    <p:extLst>
      <p:ext uri="{BB962C8B-B14F-4D97-AF65-F5344CB8AC3E}">
        <p14:creationId xmlns:p14="http://schemas.microsoft.com/office/powerpoint/2010/main" val="382242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C963-D514-4712-B9BC-F4686A29F2A2}"/>
              </a:ext>
            </a:extLst>
          </p:cNvPr>
          <p:cNvSpPr>
            <a:spLocks noGrp="1"/>
          </p:cNvSpPr>
          <p:nvPr>
            <p:ph type="title"/>
          </p:nvPr>
        </p:nvSpPr>
        <p:spPr/>
        <p:txBody>
          <a:bodyPr/>
          <a:lstStyle/>
          <a:p>
            <a:r>
              <a:rPr lang="en-GB" dirty="0"/>
              <a:t>Step 4 – Submit Questionnaire Response for the Grants Portal</a:t>
            </a:r>
          </a:p>
        </p:txBody>
      </p:sp>
      <p:sp>
        <p:nvSpPr>
          <p:cNvPr id="3" name="Content Placeholder 2">
            <a:extLst>
              <a:ext uri="{FF2B5EF4-FFF2-40B4-BE49-F238E27FC236}">
                <a16:creationId xmlns:a16="http://schemas.microsoft.com/office/drawing/2014/main" id="{B2EDDDD9-B20C-44BE-89F7-8FFEE11950BA}"/>
              </a:ext>
            </a:extLst>
          </p:cNvPr>
          <p:cNvSpPr>
            <a:spLocks noGrp="1"/>
          </p:cNvSpPr>
          <p:nvPr>
            <p:ph sz="half" idx="1"/>
          </p:nvPr>
        </p:nvSpPr>
        <p:spPr>
          <a:xfrm>
            <a:off x="442274" y="2288925"/>
            <a:ext cx="5491801" cy="2511675"/>
          </a:xfrm>
        </p:spPr>
        <p:txBody>
          <a:bodyPr/>
          <a:lstStyle/>
          <a:p>
            <a:pPr marL="0" indent="0">
              <a:buNone/>
            </a:pPr>
            <a:r>
              <a:rPr lang="en-GB" dirty="0"/>
              <a:t>You do not have to complete all questions in one session – you can save changes and come back to the questionnaire by clicking this button. </a:t>
            </a:r>
          </a:p>
        </p:txBody>
      </p:sp>
      <p:sp>
        <p:nvSpPr>
          <p:cNvPr id="4" name="Content Placeholder 3">
            <a:extLst>
              <a:ext uri="{FF2B5EF4-FFF2-40B4-BE49-F238E27FC236}">
                <a16:creationId xmlns:a16="http://schemas.microsoft.com/office/drawing/2014/main" id="{AA8203EB-169A-42EF-96F3-1F0106E5E5BD}"/>
              </a:ext>
            </a:extLst>
          </p:cNvPr>
          <p:cNvSpPr>
            <a:spLocks noGrp="1"/>
          </p:cNvSpPr>
          <p:nvPr>
            <p:ph sz="half" idx="2"/>
          </p:nvPr>
        </p:nvSpPr>
        <p:spPr>
          <a:xfrm>
            <a:off x="527052" y="3782619"/>
            <a:ext cx="5488525" cy="4586400"/>
          </a:xfrm>
        </p:spPr>
        <p:txBody>
          <a:bodyPr/>
          <a:lstStyle/>
          <a:p>
            <a:pPr marL="0" indent="0">
              <a:buNone/>
            </a:pPr>
            <a:r>
              <a:rPr lang="en-GB" dirty="0"/>
              <a:t>When you have finished your questionnaire responses and are ready to submit, click this button to check that all fields are completed correctly. </a:t>
            </a:r>
          </a:p>
          <a:p>
            <a:pPr marL="0" indent="0">
              <a:buNone/>
            </a:pPr>
            <a:endParaRPr lang="en-GB" dirty="0"/>
          </a:p>
          <a:p>
            <a:pPr marL="0" indent="0">
              <a:buNone/>
            </a:pPr>
            <a:r>
              <a:rPr lang="en-GB" dirty="0"/>
              <a:t>Any incorrect fields will be highlighted by an alert bar:</a:t>
            </a:r>
          </a:p>
          <a:p>
            <a:pPr marL="0" indent="0">
              <a:buNone/>
            </a:pPr>
            <a:endParaRPr lang="en-GB" dirty="0"/>
          </a:p>
        </p:txBody>
      </p:sp>
      <p:sp>
        <p:nvSpPr>
          <p:cNvPr id="5" name="Slide Number Placeholder 4">
            <a:extLst>
              <a:ext uri="{FF2B5EF4-FFF2-40B4-BE49-F238E27FC236}">
                <a16:creationId xmlns:a16="http://schemas.microsoft.com/office/drawing/2014/main" id="{133B7415-7F33-4CD3-BDF3-6E8AD735F551}"/>
              </a:ext>
            </a:extLst>
          </p:cNvPr>
          <p:cNvSpPr>
            <a:spLocks noGrp="1"/>
          </p:cNvSpPr>
          <p:nvPr>
            <p:ph type="sldNum" sz="quarter" idx="10"/>
          </p:nvPr>
        </p:nvSpPr>
        <p:spPr/>
        <p:txBody>
          <a:bodyPr/>
          <a:lstStyle/>
          <a:p>
            <a:pPr>
              <a:defRPr/>
            </a:pPr>
            <a:fld id="{29F3947C-64D9-4512-8491-7E8E733282DC}" type="slidenum">
              <a:rPr lang="en-GB" smtClean="0"/>
              <a:pPr>
                <a:defRPr/>
              </a:pPr>
              <a:t>14</a:t>
            </a:fld>
            <a:endParaRPr lang="en-GB" dirty="0"/>
          </a:p>
        </p:txBody>
      </p:sp>
      <p:pic>
        <p:nvPicPr>
          <p:cNvPr id="9" name="Picture 8">
            <a:extLst>
              <a:ext uri="{FF2B5EF4-FFF2-40B4-BE49-F238E27FC236}">
                <a16:creationId xmlns:a16="http://schemas.microsoft.com/office/drawing/2014/main" id="{6E593DBC-AF9C-4AF6-8DB7-B328B5540131}"/>
              </a:ext>
            </a:extLst>
          </p:cNvPr>
          <p:cNvPicPr>
            <a:picLocks noChangeAspect="1"/>
          </p:cNvPicPr>
          <p:nvPr/>
        </p:nvPicPr>
        <p:blipFill>
          <a:blip r:embed="rId2"/>
          <a:stretch>
            <a:fillRect/>
          </a:stretch>
        </p:blipFill>
        <p:spPr>
          <a:xfrm>
            <a:off x="527052" y="1209675"/>
            <a:ext cx="4210050" cy="781050"/>
          </a:xfrm>
          <a:prstGeom prst="rect">
            <a:avLst/>
          </a:prstGeom>
        </p:spPr>
      </p:pic>
      <p:cxnSp>
        <p:nvCxnSpPr>
          <p:cNvPr id="11" name="Straight Arrow Connector 10">
            <a:extLst>
              <a:ext uri="{FF2B5EF4-FFF2-40B4-BE49-F238E27FC236}">
                <a16:creationId xmlns:a16="http://schemas.microsoft.com/office/drawing/2014/main" id="{5EE7650C-EC27-46A9-8C2B-D715559FC43F}"/>
              </a:ext>
            </a:extLst>
          </p:cNvPr>
          <p:cNvCxnSpPr/>
          <p:nvPr/>
        </p:nvCxnSpPr>
        <p:spPr>
          <a:xfrm flipV="1">
            <a:off x="914400" y="1714500"/>
            <a:ext cx="0" cy="542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208E121-4FEA-4E4B-A456-A3A007DD3C6F}"/>
              </a:ext>
            </a:extLst>
          </p:cNvPr>
          <p:cNvPicPr>
            <a:picLocks noChangeAspect="1"/>
          </p:cNvPicPr>
          <p:nvPr/>
        </p:nvPicPr>
        <p:blipFill>
          <a:blip r:embed="rId3"/>
          <a:stretch>
            <a:fillRect/>
          </a:stretch>
        </p:blipFill>
        <p:spPr>
          <a:xfrm>
            <a:off x="442274" y="3060444"/>
            <a:ext cx="1657350" cy="514350"/>
          </a:xfrm>
          <a:prstGeom prst="rect">
            <a:avLst/>
          </a:prstGeom>
        </p:spPr>
      </p:pic>
      <p:pic>
        <p:nvPicPr>
          <p:cNvPr id="17" name="Picture 16">
            <a:extLst>
              <a:ext uri="{FF2B5EF4-FFF2-40B4-BE49-F238E27FC236}">
                <a16:creationId xmlns:a16="http://schemas.microsoft.com/office/drawing/2014/main" id="{38682019-ACA2-4185-837B-4A01902128E2}"/>
              </a:ext>
            </a:extLst>
          </p:cNvPr>
          <p:cNvPicPr>
            <a:picLocks noChangeAspect="1"/>
          </p:cNvPicPr>
          <p:nvPr/>
        </p:nvPicPr>
        <p:blipFill>
          <a:blip r:embed="rId4"/>
          <a:stretch>
            <a:fillRect/>
          </a:stretch>
        </p:blipFill>
        <p:spPr>
          <a:xfrm>
            <a:off x="527051" y="5199931"/>
            <a:ext cx="3952875" cy="409575"/>
          </a:xfrm>
          <a:prstGeom prst="rect">
            <a:avLst/>
          </a:prstGeom>
        </p:spPr>
      </p:pic>
      <p:cxnSp>
        <p:nvCxnSpPr>
          <p:cNvPr id="18" name="Straight Arrow Connector 17">
            <a:extLst>
              <a:ext uri="{FF2B5EF4-FFF2-40B4-BE49-F238E27FC236}">
                <a16:creationId xmlns:a16="http://schemas.microsoft.com/office/drawing/2014/main" id="{90912335-E094-44E3-A07F-52435F78C1FA}"/>
              </a:ext>
            </a:extLst>
          </p:cNvPr>
          <p:cNvCxnSpPr>
            <a:cxnSpLocks/>
          </p:cNvCxnSpPr>
          <p:nvPr/>
        </p:nvCxnSpPr>
        <p:spPr>
          <a:xfrm flipV="1">
            <a:off x="914400" y="3429000"/>
            <a:ext cx="0" cy="4315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B56E54FD-D50C-4DBA-A530-459E64B7A1AA}"/>
              </a:ext>
            </a:extLst>
          </p:cNvPr>
          <p:cNvPicPr>
            <a:picLocks noChangeAspect="1"/>
          </p:cNvPicPr>
          <p:nvPr/>
        </p:nvPicPr>
        <p:blipFill>
          <a:blip r:embed="rId5"/>
          <a:stretch>
            <a:fillRect/>
          </a:stretch>
        </p:blipFill>
        <p:spPr>
          <a:xfrm>
            <a:off x="7181850" y="1206466"/>
            <a:ext cx="4038600" cy="581025"/>
          </a:xfrm>
          <a:prstGeom prst="rect">
            <a:avLst/>
          </a:prstGeom>
        </p:spPr>
      </p:pic>
      <p:sp>
        <p:nvSpPr>
          <p:cNvPr id="22" name="Content Placeholder 3">
            <a:extLst>
              <a:ext uri="{FF2B5EF4-FFF2-40B4-BE49-F238E27FC236}">
                <a16:creationId xmlns:a16="http://schemas.microsoft.com/office/drawing/2014/main" id="{A581A619-840B-4AAC-89EF-4DC5C5430C36}"/>
              </a:ext>
            </a:extLst>
          </p:cNvPr>
          <p:cNvSpPr txBox="1">
            <a:spLocks/>
          </p:cNvSpPr>
          <p:nvPr/>
        </p:nvSpPr>
        <p:spPr bwMode="auto">
          <a:xfrm>
            <a:off x="6584952" y="2089079"/>
            <a:ext cx="5488525" cy="45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0" dirty="0"/>
              <a:t>When you are ready, click this button to submit your response to the questionnaire. </a:t>
            </a:r>
          </a:p>
          <a:p>
            <a:pPr marL="0" indent="0">
              <a:buFont typeface="Arial" panose="020B0604020202020204" pitchFamily="34" charset="0"/>
              <a:buNone/>
            </a:pPr>
            <a:endParaRPr lang="en-GB" b="0" dirty="0"/>
          </a:p>
        </p:txBody>
      </p:sp>
      <p:sp>
        <p:nvSpPr>
          <p:cNvPr id="23" name="Oval 22">
            <a:extLst>
              <a:ext uri="{FF2B5EF4-FFF2-40B4-BE49-F238E27FC236}">
                <a16:creationId xmlns:a16="http://schemas.microsoft.com/office/drawing/2014/main" id="{8AF556A2-8A1A-41AC-8412-2C76B8842FCD}"/>
              </a:ext>
            </a:extLst>
          </p:cNvPr>
          <p:cNvSpPr/>
          <p:nvPr/>
        </p:nvSpPr>
        <p:spPr>
          <a:xfrm>
            <a:off x="9563100" y="1206465"/>
            <a:ext cx="1714500" cy="508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93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4659-CD3E-4B08-855E-066515178F04}"/>
              </a:ext>
            </a:extLst>
          </p:cNvPr>
          <p:cNvSpPr>
            <a:spLocks noGrp="1"/>
          </p:cNvSpPr>
          <p:nvPr>
            <p:ph type="title"/>
          </p:nvPr>
        </p:nvSpPr>
        <p:spPr/>
        <p:txBody>
          <a:bodyPr/>
          <a:lstStyle/>
          <a:p>
            <a:r>
              <a:rPr lang="en-GB" dirty="0"/>
              <a:t>Step 5 – Questionnaire Response Outcome</a:t>
            </a:r>
          </a:p>
        </p:txBody>
      </p:sp>
      <p:sp>
        <p:nvSpPr>
          <p:cNvPr id="4" name="Content Placeholder 3">
            <a:extLst>
              <a:ext uri="{FF2B5EF4-FFF2-40B4-BE49-F238E27FC236}">
                <a16:creationId xmlns:a16="http://schemas.microsoft.com/office/drawing/2014/main" id="{F612C9FE-2BA7-4973-8AC5-A3BD37BB1557}"/>
              </a:ext>
            </a:extLst>
          </p:cNvPr>
          <p:cNvSpPr>
            <a:spLocks noGrp="1"/>
          </p:cNvSpPr>
          <p:nvPr>
            <p:ph sz="half" idx="2"/>
          </p:nvPr>
        </p:nvSpPr>
        <p:spPr/>
        <p:txBody>
          <a:bodyPr/>
          <a:lstStyle/>
          <a:p>
            <a:pPr marL="0" indent="0">
              <a:buFont typeface="Arial" panose="020B0604020202020204" pitchFamily="34" charset="0"/>
              <a:buNone/>
            </a:pPr>
            <a:r>
              <a:rPr lang="en-GB" dirty="0"/>
              <a:t>We will endeavour to meet the following timescales in processing responses:</a:t>
            </a:r>
          </a:p>
          <a:p>
            <a:pPr marL="0" indent="0">
              <a:buFont typeface="Arial" panose="020B0604020202020204" pitchFamily="34" charset="0"/>
              <a:buNone/>
            </a:pPr>
            <a:r>
              <a:rPr lang="en-GB" b="1" dirty="0">
                <a:solidFill>
                  <a:srgbClr val="FF0000"/>
                </a:solidFill>
              </a:rPr>
              <a:t>1-3 working days </a:t>
            </a:r>
            <a:r>
              <a:rPr lang="en-GB" dirty="0"/>
              <a:t>- Where an organisation is a non-profit making organisation and declares no exclusionary criteria.</a:t>
            </a:r>
          </a:p>
          <a:p>
            <a:pPr marL="0" indent="0">
              <a:buFont typeface="Arial" panose="020B0604020202020204" pitchFamily="34" charset="0"/>
              <a:buNone/>
            </a:pPr>
            <a:r>
              <a:rPr lang="en-GB" b="1" dirty="0">
                <a:solidFill>
                  <a:srgbClr val="FF0000"/>
                </a:solidFill>
              </a:rPr>
              <a:t>3-5 working days </a:t>
            </a:r>
            <a:r>
              <a:rPr lang="en-GB" dirty="0"/>
              <a:t>– Where an organisation is a non-profit making organisation and declares exclusionary criteria. </a:t>
            </a:r>
          </a:p>
          <a:p>
            <a:pPr marL="0" indent="0">
              <a:buNone/>
            </a:pPr>
            <a:endParaRPr lang="en-GB" dirty="0"/>
          </a:p>
          <a:p>
            <a:pPr marL="0" indent="0">
              <a:buNone/>
            </a:pPr>
            <a:r>
              <a:rPr lang="en-GB" dirty="0"/>
              <a:t>Please note that where any declarations are complex or of a sensitive nature, timescales may be extended to obtain legal or expert support. </a:t>
            </a:r>
          </a:p>
          <a:p>
            <a:pPr marL="0" indent="0">
              <a:buNone/>
            </a:pPr>
            <a:endParaRPr lang="en-GB" dirty="0"/>
          </a:p>
          <a:p>
            <a:pPr marL="0" indent="0">
              <a:buNone/>
            </a:pPr>
            <a:r>
              <a:rPr lang="en-GB" dirty="0"/>
              <a:t>If 10 working days have passed since your response submission and you are yet to receive communication, please contact us through Jaggaer messaging within the PQQ. </a:t>
            </a:r>
          </a:p>
        </p:txBody>
      </p:sp>
      <p:sp>
        <p:nvSpPr>
          <p:cNvPr id="5" name="Slide Number Placeholder 4">
            <a:extLst>
              <a:ext uri="{FF2B5EF4-FFF2-40B4-BE49-F238E27FC236}">
                <a16:creationId xmlns:a16="http://schemas.microsoft.com/office/drawing/2014/main" id="{7D3F5050-111D-42A8-BA24-AC1CFBE42B22}"/>
              </a:ext>
            </a:extLst>
          </p:cNvPr>
          <p:cNvSpPr>
            <a:spLocks noGrp="1"/>
          </p:cNvSpPr>
          <p:nvPr>
            <p:ph type="sldNum" sz="quarter" idx="10"/>
          </p:nvPr>
        </p:nvSpPr>
        <p:spPr/>
        <p:txBody>
          <a:bodyPr/>
          <a:lstStyle/>
          <a:p>
            <a:pPr>
              <a:defRPr/>
            </a:pPr>
            <a:fld id="{29F3947C-64D9-4512-8491-7E8E733282DC}" type="slidenum">
              <a:rPr lang="en-GB" smtClean="0"/>
              <a:pPr>
                <a:defRPr/>
              </a:pPr>
              <a:t>15</a:t>
            </a:fld>
            <a:endParaRPr lang="en-GB" dirty="0"/>
          </a:p>
        </p:txBody>
      </p:sp>
      <p:pic>
        <p:nvPicPr>
          <p:cNvPr id="6" name="Picture 5">
            <a:extLst>
              <a:ext uri="{FF2B5EF4-FFF2-40B4-BE49-F238E27FC236}">
                <a16:creationId xmlns:a16="http://schemas.microsoft.com/office/drawing/2014/main" id="{2F05582D-299B-412D-9069-A8501F2AC0F6}"/>
              </a:ext>
            </a:extLst>
          </p:cNvPr>
          <p:cNvPicPr>
            <a:picLocks noChangeAspect="1"/>
          </p:cNvPicPr>
          <p:nvPr/>
        </p:nvPicPr>
        <p:blipFill>
          <a:blip r:embed="rId2"/>
          <a:stretch>
            <a:fillRect/>
          </a:stretch>
        </p:blipFill>
        <p:spPr>
          <a:xfrm>
            <a:off x="527052" y="1303200"/>
            <a:ext cx="4381500" cy="1410871"/>
          </a:xfrm>
          <a:prstGeom prst="rect">
            <a:avLst/>
          </a:prstGeom>
        </p:spPr>
      </p:pic>
      <p:sp>
        <p:nvSpPr>
          <p:cNvPr id="7" name="Content Placeholder 3">
            <a:extLst>
              <a:ext uri="{FF2B5EF4-FFF2-40B4-BE49-F238E27FC236}">
                <a16:creationId xmlns:a16="http://schemas.microsoft.com/office/drawing/2014/main" id="{820744B7-41E8-4672-8D22-B35646A52CF6}"/>
              </a:ext>
            </a:extLst>
          </p:cNvPr>
          <p:cNvSpPr txBox="1">
            <a:spLocks/>
          </p:cNvSpPr>
          <p:nvPr/>
        </p:nvSpPr>
        <p:spPr bwMode="auto">
          <a:xfrm>
            <a:off x="527052" y="2886854"/>
            <a:ext cx="5488525" cy="45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0" dirty="0"/>
              <a:t>You will be alerted to the outcome of your questionnaire submission by message within the PQQ. </a:t>
            </a:r>
          </a:p>
          <a:p>
            <a:pPr marL="0" indent="0">
              <a:buFont typeface="Arial" panose="020B0604020202020204" pitchFamily="34" charset="0"/>
              <a:buNone/>
            </a:pPr>
            <a:endParaRPr lang="en-GB" b="0" dirty="0"/>
          </a:p>
        </p:txBody>
      </p:sp>
      <p:cxnSp>
        <p:nvCxnSpPr>
          <p:cNvPr id="8" name="Straight Arrow Connector 7">
            <a:extLst>
              <a:ext uri="{FF2B5EF4-FFF2-40B4-BE49-F238E27FC236}">
                <a16:creationId xmlns:a16="http://schemas.microsoft.com/office/drawing/2014/main" id="{C5C9D6A4-46F8-485C-8E1C-3FD924868C09}"/>
              </a:ext>
            </a:extLst>
          </p:cNvPr>
          <p:cNvCxnSpPr>
            <a:cxnSpLocks/>
          </p:cNvCxnSpPr>
          <p:nvPr/>
        </p:nvCxnSpPr>
        <p:spPr>
          <a:xfrm flipV="1">
            <a:off x="1657350" y="2174619"/>
            <a:ext cx="238125" cy="8067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52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70F8-E2F7-496E-B65C-15D027DE43CE}"/>
              </a:ext>
            </a:extLst>
          </p:cNvPr>
          <p:cNvSpPr>
            <a:spLocks noGrp="1"/>
          </p:cNvSpPr>
          <p:nvPr>
            <p:ph type="title"/>
          </p:nvPr>
        </p:nvSpPr>
        <p:spPr/>
        <p:txBody>
          <a:bodyPr/>
          <a:lstStyle/>
          <a:p>
            <a:r>
              <a:rPr lang="en-GB" dirty="0"/>
              <a:t>Step 6 – Look out for upcoming grants!</a:t>
            </a:r>
          </a:p>
        </p:txBody>
      </p:sp>
      <p:sp>
        <p:nvSpPr>
          <p:cNvPr id="3" name="Content Placeholder 2">
            <a:extLst>
              <a:ext uri="{FF2B5EF4-FFF2-40B4-BE49-F238E27FC236}">
                <a16:creationId xmlns:a16="http://schemas.microsoft.com/office/drawing/2014/main" id="{F02BEA56-3CE0-41F2-8809-972954359A03}"/>
              </a:ext>
            </a:extLst>
          </p:cNvPr>
          <p:cNvSpPr>
            <a:spLocks noGrp="1"/>
          </p:cNvSpPr>
          <p:nvPr>
            <p:ph sz="half" idx="1"/>
          </p:nvPr>
        </p:nvSpPr>
        <p:spPr>
          <a:xfrm>
            <a:off x="4033199" y="1356465"/>
            <a:ext cx="5491801" cy="4586400"/>
          </a:xfrm>
        </p:spPr>
        <p:txBody>
          <a:bodyPr/>
          <a:lstStyle/>
          <a:p>
            <a:pPr marL="0" indent="0">
              <a:buNone/>
            </a:pPr>
            <a:r>
              <a:rPr lang="en-GB" dirty="0"/>
              <a:t>You will receive an email alert to the registered users email address every time you are invited to a new competitive application process. </a:t>
            </a:r>
          </a:p>
          <a:p>
            <a:pPr marL="0" indent="0">
              <a:buNone/>
            </a:pPr>
            <a:endParaRPr lang="en-GB" dirty="0"/>
          </a:p>
          <a:p>
            <a:pPr marL="0" indent="0">
              <a:buNone/>
            </a:pPr>
            <a:r>
              <a:rPr lang="en-GB" dirty="0"/>
              <a:t>We will message you via the Jaggaer system to update you on upcoming competitive application processes’ and market events.</a:t>
            </a:r>
          </a:p>
          <a:p>
            <a:pPr marL="0" indent="0">
              <a:buNone/>
            </a:pPr>
            <a:endParaRPr lang="en-GB" dirty="0"/>
          </a:p>
          <a:p>
            <a:pPr marL="0" indent="0">
              <a:buNone/>
            </a:pPr>
            <a:endParaRPr lang="en-GB" dirty="0"/>
          </a:p>
          <a:p>
            <a:pPr marL="0" indent="0">
              <a:buNone/>
            </a:pPr>
            <a:endParaRPr lang="en-GB" dirty="0"/>
          </a:p>
          <a:p>
            <a:pPr marL="0" indent="0">
              <a:buNone/>
            </a:pPr>
            <a:r>
              <a:rPr lang="en-GB" dirty="0"/>
              <a:t>You will be invited to apply for all grants that are being competed within the probation regions you select as part of your questionnaire response. These can be found by clicking ‘My ITT’s’ on the Jaggaer homepage. </a:t>
            </a:r>
          </a:p>
        </p:txBody>
      </p:sp>
      <p:sp>
        <p:nvSpPr>
          <p:cNvPr id="5" name="Slide Number Placeholder 4">
            <a:extLst>
              <a:ext uri="{FF2B5EF4-FFF2-40B4-BE49-F238E27FC236}">
                <a16:creationId xmlns:a16="http://schemas.microsoft.com/office/drawing/2014/main" id="{E9D19FDC-F92B-4781-9663-FFB8EEE9CDBA}"/>
              </a:ext>
            </a:extLst>
          </p:cNvPr>
          <p:cNvSpPr>
            <a:spLocks noGrp="1"/>
          </p:cNvSpPr>
          <p:nvPr>
            <p:ph type="sldNum" sz="quarter" idx="10"/>
          </p:nvPr>
        </p:nvSpPr>
        <p:spPr/>
        <p:txBody>
          <a:bodyPr/>
          <a:lstStyle/>
          <a:p>
            <a:pPr>
              <a:defRPr/>
            </a:pPr>
            <a:fld id="{29F3947C-64D9-4512-8491-7E8E733282DC}" type="slidenum">
              <a:rPr lang="en-GB" smtClean="0"/>
              <a:pPr>
                <a:defRPr/>
              </a:pPr>
              <a:t>16</a:t>
            </a:fld>
            <a:endParaRPr lang="en-GB" dirty="0"/>
          </a:p>
        </p:txBody>
      </p:sp>
      <p:pic>
        <p:nvPicPr>
          <p:cNvPr id="7" name="Picture 6">
            <a:extLst>
              <a:ext uri="{FF2B5EF4-FFF2-40B4-BE49-F238E27FC236}">
                <a16:creationId xmlns:a16="http://schemas.microsoft.com/office/drawing/2014/main" id="{70C80916-D587-4DD2-8A2F-0E52BDB9D41A}"/>
              </a:ext>
            </a:extLst>
          </p:cNvPr>
          <p:cNvPicPr>
            <a:picLocks noChangeAspect="1"/>
          </p:cNvPicPr>
          <p:nvPr/>
        </p:nvPicPr>
        <p:blipFill>
          <a:blip r:embed="rId2"/>
          <a:stretch>
            <a:fillRect/>
          </a:stretch>
        </p:blipFill>
        <p:spPr>
          <a:xfrm>
            <a:off x="3076575" y="1356465"/>
            <a:ext cx="495300" cy="400050"/>
          </a:xfrm>
          <a:prstGeom prst="rect">
            <a:avLst/>
          </a:prstGeom>
        </p:spPr>
      </p:pic>
      <p:pic>
        <p:nvPicPr>
          <p:cNvPr id="9" name="Picture 8">
            <a:extLst>
              <a:ext uri="{FF2B5EF4-FFF2-40B4-BE49-F238E27FC236}">
                <a16:creationId xmlns:a16="http://schemas.microsoft.com/office/drawing/2014/main" id="{EE613CB2-5338-4C6C-A51C-D3B26449244B}"/>
              </a:ext>
            </a:extLst>
          </p:cNvPr>
          <p:cNvPicPr>
            <a:picLocks noChangeAspect="1"/>
          </p:cNvPicPr>
          <p:nvPr/>
        </p:nvPicPr>
        <p:blipFill>
          <a:blip r:embed="rId3"/>
          <a:stretch>
            <a:fillRect/>
          </a:stretch>
        </p:blipFill>
        <p:spPr>
          <a:xfrm>
            <a:off x="2281237" y="2506660"/>
            <a:ext cx="1590675" cy="485775"/>
          </a:xfrm>
          <a:prstGeom prst="rect">
            <a:avLst/>
          </a:prstGeom>
        </p:spPr>
      </p:pic>
      <p:pic>
        <p:nvPicPr>
          <p:cNvPr id="11" name="Picture 10">
            <a:extLst>
              <a:ext uri="{FF2B5EF4-FFF2-40B4-BE49-F238E27FC236}">
                <a16:creationId xmlns:a16="http://schemas.microsoft.com/office/drawing/2014/main" id="{4C3A1BFF-1EE1-491A-863B-56C2A5EC8143}"/>
              </a:ext>
            </a:extLst>
          </p:cNvPr>
          <p:cNvPicPr>
            <a:picLocks noChangeAspect="1"/>
          </p:cNvPicPr>
          <p:nvPr/>
        </p:nvPicPr>
        <p:blipFill>
          <a:blip r:embed="rId4"/>
          <a:stretch>
            <a:fillRect/>
          </a:stretch>
        </p:blipFill>
        <p:spPr>
          <a:xfrm>
            <a:off x="623504" y="3865565"/>
            <a:ext cx="3248408" cy="2005012"/>
          </a:xfrm>
          <a:prstGeom prst="rect">
            <a:avLst/>
          </a:prstGeom>
        </p:spPr>
      </p:pic>
    </p:spTree>
    <p:extLst>
      <p:ext uri="{BB962C8B-B14F-4D97-AF65-F5344CB8AC3E}">
        <p14:creationId xmlns:p14="http://schemas.microsoft.com/office/powerpoint/2010/main" val="310210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C7E4-3DA6-4CE3-A75A-1490281C1E78}"/>
              </a:ext>
            </a:extLst>
          </p:cNvPr>
          <p:cNvSpPr>
            <a:spLocks noGrp="1"/>
          </p:cNvSpPr>
          <p:nvPr>
            <p:ph type="title"/>
          </p:nvPr>
        </p:nvSpPr>
        <p:spPr/>
        <p:txBody>
          <a:bodyPr/>
          <a:lstStyle/>
          <a:p>
            <a:r>
              <a:rPr lang="en-GB" dirty="0"/>
              <a:t>Contents</a:t>
            </a:r>
          </a:p>
        </p:txBody>
      </p:sp>
      <p:sp>
        <p:nvSpPr>
          <p:cNvPr id="4" name="Slide Number Placeholder 3">
            <a:extLst>
              <a:ext uri="{FF2B5EF4-FFF2-40B4-BE49-F238E27FC236}">
                <a16:creationId xmlns:a16="http://schemas.microsoft.com/office/drawing/2014/main" id="{6B96080A-5E19-4C3F-A9F8-A9162EFDB584}"/>
              </a:ext>
            </a:extLst>
          </p:cNvPr>
          <p:cNvSpPr>
            <a:spLocks noGrp="1"/>
          </p:cNvSpPr>
          <p:nvPr>
            <p:ph type="sldNum" sz="quarter" idx="10"/>
          </p:nvPr>
        </p:nvSpPr>
        <p:spPr/>
        <p:txBody>
          <a:bodyPr/>
          <a:lstStyle/>
          <a:p>
            <a:pPr>
              <a:defRPr/>
            </a:pPr>
            <a:fld id="{17A6AC09-A7CF-4F6D-8735-87C66704C901}" type="slidenum">
              <a:rPr lang="en-GB" smtClean="0"/>
              <a:pPr>
                <a:defRPr/>
              </a:pPr>
              <a:t>1</a:t>
            </a:fld>
            <a:endParaRPr lang="en-GB" dirty="0"/>
          </a:p>
        </p:txBody>
      </p:sp>
      <p:graphicFrame>
        <p:nvGraphicFramePr>
          <p:cNvPr id="6" name="Table 6">
            <a:extLst>
              <a:ext uri="{FF2B5EF4-FFF2-40B4-BE49-F238E27FC236}">
                <a16:creationId xmlns:a16="http://schemas.microsoft.com/office/drawing/2014/main" id="{44960A7B-B194-4D6B-B632-63227C42953F}"/>
              </a:ext>
            </a:extLst>
          </p:cNvPr>
          <p:cNvGraphicFramePr>
            <a:graphicFrameLocks noGrp="1"/>
          </p:cNvGraphicFramePr>
          <p:nvPr>
            <p:ph idx="1"/>
            <p:extLst>
              <p:ext uri="{D42A27DB-BD31-4B8C-83A1-F6EECF244321}">
                <p14:modId xmlns:p14="http://schemas.microsoft.com/office/powerpoint/2010/main" val="91237723"/>
              </p:ext>
            </p:extLst>
          </p:nvPr>
        </p:nvGraphicFramePr>
        <p:xfrm>
          <a:off x="527053" y="1046163"/>
          <a:ext cx="11133138" cy="2827020"/>
        </p:xfrm>
        <a:graphic>
          <a:graphicData uri="http://schemas.openxmlformats.org/drawingml/2006/table">
            <a:tbl>
              <a:tblPr bandRow="1">
                <a:tableStyleId>{5C22544A-7EE6-4342-B048-85BDC9FD1C3A}</a:tableStyleId>
              </a:tblPr>
              <a:tblGrid>
                <a:gridCol w="930275">
                  <a:extLst>
                    <a:ext uri="{9D8B030D-6E8A-4147-A177-3AD203B41FA5}">
                      <a16:colId xmlns:a16="http://schemas.microsoft.com/office/drawing/2014/main" val="233278368"/>
                    </a:ext>
                  </a:extLst>
                </a:gridCol>
                <a:gridCol w="2352675">
                  <a:extLst>
                    <a:ext uri="{9D8B030D-6E8A-4147-A177-3AD203B41FA5}">
                      <a16:colId xmlns:a16="http://schemas.microsoft.com/office/drawing/2014/main" val="1154689355"/>
                    </a:ext>
                  </a:extLst>
                </a:gridCol>
                <a:gridCol w="7850188">
                  <a:extLst>
                    <a:ext uri="{9D8B030D-6E8A-4147-A177-3AD203B41FA5}">
                      <a16:colId xmlns:a16="http://schemas.microsoft.com/office/drawing/2014/main" val="2578821984"/>
                    </a:ext>
                  </a:extLst>
                </a:gridCol>
              </a:tblGrid>
              <a:tr h="370840">
                <a:tc>
                  <a:txBody>
                    <a:bodyPr/>
                    <a:lstStyle/>
                    <a:p>
                      <a:r>
                        <a:rPr lang="en-GB" dirty="0"/>
                        <a:t>Step 1</a:t>
                      </a:r>
                    </a:p>
                  </a:txBody>
                  <a:tcPr/>
                </a:tc>
                <a:tc>
                  <a:txBody>
                    <a:bodyPr/>
                    <a:lstStyle/>
                    <a:p>
                      <a:r>
                        <a:rPr lang="en-GB" dirty="0"/>
                        <a:t>Find Jaggaer</a:t>
                      </a:r>
                    </a:p>
                  </a:txBody>
                  <a:tcPr/>
                </a:tc>
                <a:tc>
                  <a:txBody>
                    <a:bodyPr/>
                    <a:lstStyle/>
                    <a:p>
                      <a:r>
                        <a:rPr lang="en-GB" dirty="0"/>
                        <a:t>Slides 2 - 3</a:t>
                      </a:r>
                    </a:p>
                  </a:txBody>
                  <a:tcPr/>
                </a:tc>
                <a:extLst>
                  <a:ext uri="{0D108BD9-81ED-4DB2-BD59-A6C34878D82A}">
                    <a16:rowId xmlns:a16="http://schemas.microsoft.com/office/drawing/2014/main" val="4213129101"/>
                  </a:ext>
                </a:extLst>
              </a:tr>
              <a:tr h="370840">
                <a:tc>
                  <a:txBody>
                    <a:bodyPr/>
                    <a:lstStyle/>
                    <a:p>
                      <a:r>
                        <a:rPr lang="en-GB" dirty="0"/>
                        <a:t>Step 2</a:t>
                      </a:r>
                    </a:p>
                  </a:txBody>
                  <a:tcPr/>
                </a:tc>
                <a:tc>
                  <a:txBody>
                    <a:bodyPr/>
                    <a:lstStyle/>
                    <a:p>
                      <a:r>
                        <a:rPr lang="en-GB" dirty="0"/>
                        <a:t>Register for Jaggaer</a:t>
                      </a:r>
                    </a:p>
                  </a:txBody>
                  <a:tcPr/>
                </a:tc>
                <a:tc>
                  <a:txBody>
                    <a:bodyPr/>
                    <a:lstStyle/>
                    <a:p>
                      <a:r>
                        <a:rPr lang="en-GB" dirty="0"/>
                        <a:t>Slides 4 - 6</a:t>
                      </a:r>
                    </a:p>
                  </a:txBody>
                  <a:tcPr/>
                </a:tc>
                <a:extLst>
                  <a:ext uri="{0D108BD9-81ED-4DB2-BD59-A6C34878D82A}">
                    <a16:rowId xmlns:a16="http://schemas.microsoft.com/office/drawing/2014/main" val="997068850"/>
                  </a:ext>
                </a:extLst>
              </a:tr>
              <a:tr h="370840">
                <a:tc>
                  <a:txBody>
                    <a:bodyPr/>
                    <a:lstStyle/>
                    <a:p>
                      <a:r>
                        <a:rPr lang="en-GB" dirty="0"/>
                        <a:t>Step 3</a:t>
                      </a:r>
                    </a:p>
                  </a:txBody>
                  <a:tcPr/>
                </a:tc>
                <a:tc>
                  <a:txBody>
                    <a:bodyPr/>
                    <a:lstStyle/>
                    <a:p>
                      <a:r>
                        <a:rPr lang="en-GB" dirty="0"/>
                        <a:t>Finds the Grants Portal</a:t>
                      </a:r>
                    </a:p>
                  </a:txBody>
                  <a:tcPr/>
                </a:tc>
                <a:tc>
                  <a:txBody>
                    <a:bodyPr/>
                    <a:lstStyle/>
                    <a:p>
                      <a:r>
                        <a:rPr lang="en-GB" dirty="0"/>
                        <a:t>Sides 7 - 9</a:t>
                      </a:r>
                    </a:p>
                  </a:txBody>
                  <a:tcPr/>
                </a:tc>
                <a:extLst>
                  <a:ext uri="{0D108BD9-81ED-4DB2-BD59-A6C34878D82A}">
                    <a16:rowId xmlns:a16="http://schemas.microsoft.com/office/drawing/2014/main" val="3692326145"/>
                  </a:ext>
                </a:extLst>
              </a:tr>
              <a:tr h="370840">
                <a:tc>
                  <a:txBody>
                    <a:bodyPr/>
                    <a:lstStyle/>
                    <a:p>
                      <a:r>
                        <a:rPr lang="en-GB" dirty="0"/>
                        <a:t>Step 4</a:t>
                      </a:r>
                    </a:p>
                  </a:txBody>
                  <a:tcPr/>
                </a:tc>
                <a:tc>
                  <a:txBody>
                    <a:bodyPr/>
                    <a:lstStyle/>
                    <a:p>
                      <a:r>
                        <a:rPr lang="en-GB" dirty="0"/>
                        <a:t>Submit questionnaire response to the Grants Portal</a:t>
                      </a:r>
                    </a:p>
                  </a:txBody>
                  <a:tcPr/>
                </a:tc>
                <a:tc>
                  <a:txBody>
                    <a:bodyPr/>
                    <a:lstStyle/>
                    <a:p>
                      <a:r>
                        <a:rPr lang="en-GB" dirty="0"/>
                        <a:t>Slides 10 - 14</a:t>
                      </a:r>
                    </a:p>
                  </a:txBody>
                  <a:tcPr/>
                </a:tc>
                <a:extLst>
                  <a:ext uri="{0D108BD9-81ED-4DB2-BD59-A6C34878D82A}">
                    <a16:rowId xmlns:a16="http://schemas.microsoft.com/office/drawing/2014/main" val="4000997441"/>
                  </a:ext>
                </a:extLst>
              </a:tr>
              <a:tr h="370840">
                <a:tc>
                  <a:txBody>
                    <a:bodyPr/>
                    <a:lstStyle/>
                    <a:p>
                      <a:r>
                        <a:rPr lang="en-GB" dirty="0"/>
                        <a:t>Step 5</a:t>
                      </a:r>
                    </a:p>
                  </a:txBody>
                  <a:tcPr/>
                </a:tc>
                <a:tc>
                  <a:txBody>
                    <a:bodyPr/>
                    <a:lstStyle/>
                    <a:p>
                      <a:r>
                        <a:rPr lang="en-GB" dirty="0"/>
                        <a:t>Questionnaire Response Outcome</a:t>
                      </a:r>
                    </a:p>
                  </a:txBody>
                  <a:tcPr/>
                </a:tc>
                <a:tc>
                  <a:txBody>
                    <a:bodyPr/>
                    <a:lstStyle/>
                    <a:p>
                      <a:r>
                        <a:rPr lang="en-GB" dirty="0"/>
                        <a:t>Slide 15</a:t>
                      </a:r>
                    </a:p>
                  </a:txBody>
                  <a:tcPr/>
                </a:tc>
                <a:extLst>
                  <a:ext uri="{0D108BD9-81ED-4DB2-BD59-A6C34878D82A}">
                    <a16:rowId xmlns:a16="http://schemas.microsoft.com/office/drawing/2014/main" val="1456628722"/>
                  </a:ext>
                </a:extLst>
              </a:tr>
              <a:tr h="370840">
                <a:tc>
                  <a:txBody>
                    <a:bodyPr/>
                    <a:lstStyle/>
                    <a:p>
                      <a:r>
                        <a:rPr lang="en-GB" dirty="0"/>
                        <a:t>Step 6</a:t>
                      </a:r>
                    </a:p>
                  </a:txBody>
                  <a:tcPr/>
                </a:tc>
                <a:tc>
                  <a:txBody>
                    <a:bodyPr/>
                    <a:lstStyle/>
                    <a:p>
                      <a:r>
                        <a:rPr lang="en-GB" dirty="0"/>
                        <a:t>Look out for upcoming grants</a:t>
                      </a:r>
                    </a:p>
                  </a:txBody>
                  <a:tcPr/>
                </a:tc>
                <a:tc>
                  <a:txBody>
                    <a:bodyPr/>
                    <a:lstStyle/>
                    <a:p>
                      <a:r>
                        <a:rPr lang="en-GB" dirty="0"/>
                        <a:t>Slide 16</a:t>
                      </a:r>
                    </a:p>
                  </a:txBody>
                  <a:tcPr/>
                </a:tc>
                <a:extLst>
                  <a:ext uri="{0D108BD9-81ED-4DB2-BD59-A6C34878D82A}">
                    <a16:rowId xmlns:a16="http://schemas.microsoft.com/office/drawing/2014/main" val="1692574529"/>
                  </a:ext>
                </a:extLst>
              </a:tr>
            </a:tbl>
          </a:graphicData>
        </a:graphic>
      </p:graphicFrame>
    </p:spTree>
    <p:extLst>
      <p:ext uri="{BB962C8B-B14F-4D97-AF65-F5344CB8AC3E}">
        <p14:creationId xmlns:p14="http://schemas.microsoft.com/office/powerpoint/2010/main" val="316319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CE9557-97B6-407D-A8CA-749AE0821087}"/>
              </a:ext>
            </a:extLst>
          </p:cNvPr>
          <p:cNvSpPr>
            <a:spLocks noGrp="1"/>
          </p:cNvSpPr>
          <p:nvPr>
            <p:ph type="sldNum" sz="quarter" idx="10"/>
          </p:nvPr>
        </p:nvSpPr>
        <p:spPr/>
        <p:txBody>
          <a:bodyPr/>
          <a:lstStyle/>
          <a:p>
            <a:pPr>
              <a:defRPr/>
            </a:pPr>
            <a:fld id="{29F3947C-64D9-4512-8491-7E8E733282DC}" type="slidenum">
              <a:rPr lang="en-GB" smtClean="0"/>
              <a:pPr>
                <a:defRPr/>
              </a:pPr>
              <a:t>2</a:t>
            </a:fld>
            <a:endParaRPr lang="en-GB" dirty="0"/>
          </a:p>
        </p:txBody>
      </p:sp>
      <p:sp>
        <p:nvSpPr>
          <p:cNvPr id="8" name="Title 7">
            <a:extLst>
              <a:ext uri="{FF2B5EF4-FFF2-40B4-BE49-F238E27FC236}">
                <a16:creationId xmlns:a16="http://schemas.microsoft.com/office/drawing/2014/main" id="{1E4AF43A-B8D0-48D1-9EC5-A5C09051A1F1}"/>
              </a:ext>
            </a:extLst>
          </p:cNvPr>
          <p:cNvSpPr>
            <a:spLocks noGrp="1"/>
          </p:cNvSpPr>
          <p:nvPr>
            <p:ph type="title"/>
          </p:nvPr>
        </p:nvSpPr>
        <p:spPr/>
        <p:txBody>
          <a:bodyPr/>
          <a:lstStyle/>
          <a:p>
            <a:r>
              <a:rPr lang="en-GB" dirty="0"/>
              <a:t>Step 1 – Find Jaggaer</a:t>
            </a:r>
          </a:p>
        </p:txBody>
      </p:sp>
      <p:sp>
        <p:nvSpPr>
          <p:cNvPr id="3" name="TextBox 2">
            <a:extLst>
              <a:ext uri="{FF2B5EF4-FFF2-40B4-BE49-F238E27FC236}">
                <a16:creationId xmlns:a16="http://schemas.microsoft.com/office/drawing/2014/main" id="{1877DED2-98CF-4460-B77C-4663484B1CBD}"/>
              </a:ext>
            </a:extLst>
          </p:cNvPr>
          <p:cNvSpPr txBox="1"/>
          <p:nvPr/>
        </p:nvSpPr>
        <p:spPr>
          <a:xfrm>
            <a:off x="628650" y="942978"/>
            <a:ext cx="10706100" cy="1569660"/>
          </a:xfrm>
          <a:prstGeom prst="rect">
            <a:avLst/>
          </a:prstGeom>
          <a:noFill/>
        </p:spPr>
        <p:txBody>
          <a:bodyPr wrap="square" rtlCol="0">
            <a:spAutoFit/>
          </a:bodyPr>
          <a:lstStyle/>
          <a:p>
            <a:r>
              <a:rPr lang="en-GB" sz="1600" b="0" dirty="0"/>
              <a:t>You can access Jaggaer, which is the Ministry of Justice’s eSourcing portal, by clicking the following link:</a:t>
            </a:r>
          </a:p>
          <a:p>
            <a:r>
              <a:rPr lang="en-GB" sz="1600" b="0" dirty="0"/>
              <a:t> </a:t>
            </a:r>
          </a:p>
          <a:p>
            <a:r>
              <a:rPr lang="en-GB" sz="1600" dirty="0">
                <a:hlinkClick r:id="rId2"/>
              </a:rPr>
              <a:t>Ministry of Justice Sourcing Portal (bravosolution.co.uk)</a:t>
            </a:r>
            <a:endParaRPr lang="en-GB" sz="1600" dirty="0"/>
          </a:p>
          <a:p>
            <a:endParaRPr lang="en-GB" sz="1600" b="0" dirty="0"/>
          </a:p>
          <a:p>
            <a:r>
              <a:rPr lang="en-GB" sz="1600" b="0" dirty="0"/>
              <a:t>Or by searching on google for ‘MoJ Jaggaer’ </a:t>
            </a:r>
          </a:p>
          <a:p>
            <a:endParaRPr lang="en-GB" sz="1600" b="0" dirty="0"/>
          </a:p>
        </p:txBody>
      </p:sp>
      <p:pic>
        <p:nvPicPr>
          <p:cNvPr id="6" name="Picture 5">
            <a:extLst>
              <a:ext uri="{FF2B5EF4-FFF2-40B4-BE49-F238E27FC236}">
                <a16:creationId xmlns:a16="http://schemas.microsoft.com/office/drawing/2014/main" id="{A93FAB19-D144-47EB-A690-0A416CCF1E9B}"/>
              </a:ext>
            </a:extLst>
          </p:cNvPr>
          <p:cNvPicPr>
            <a:picLocks noChangeAspect="1"/>
          </p:cNvPicPr>
          <p:nvPr/>
        </p:nvPicPr>
        <p:blipFill>
          <a:blip r:embed="rId3"/>
          <a:stretch>
            <a:fillRect/>
          </a:stretch>
        </p:blipFill>
        <p:spPr>
          <a:xfrm>
            <a:off x="433388" y="2606206"/>
            <a:ext cx="6434138" cy="3308816"/>
          </a:xfrm>
          <a:prstGeom prst="rect">
            <a:avLst/>
          </a:prstGeom>
        </p:spPr>
      </p:pic>
    </p:spTree>
    <p:extLst>
      <p:ext uri="{BB962C8B-B14F-4D97-AF65-F5344CB8AC3E}">
        <p14:creationId xmlns:p14="http://schemas.microsoft.com/office/powerpoint/2010/main" val="156899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8C95-C61D-448D-B2C7-099EB59A3E55}"/>
              </a:ext>
            </a:extLst>
          </p:cNvPr>
          <p:cNvSpPr>
            <a:spLocks noGrp="1"/>
          </p:cNvSpPr>
          <p:nvPr>
            <p:ph type="title"/>
          </p:nvPr>
        </p:nvSpPr>
        <p:spPr/>
        <p:txBody>
          <a:bodyPr/>
          <a:lstStyle/>
          <a:p>
            <a:r>
              <a:rPr lang="en-GB" dirty="0"/>
              <a:t>Step 2 – Register for Jaggaer</a:t>
            </a:r>
          </a:p>
        </p:txBody>
      </p:sp>
      <p:sp>
        <p:nvSpPr>
          <p:cNvPr id="5" name="Slide Number Placeholder 4">
            <a:extLst>
              <a:ext uri="{FF2B5EF4-FFF2-40B4-BE49-F238E27FC236}">
                <a16:creationId xmlns:a16="http://schemas.microsoft.com/office/drawing/2014/main" id="{9353C4EB-F9D5-4DDD-80FF-E4C56700C927}"/>
              </a:ext>
            </a:extLst>
          </p:cNvPr>
          <p:cNvSpPr>
            <a:spLocks noGrp="1"/>
          </p:cNvSpPr>
          <p:nvPr>
            <p:ph type="sldNum" sz="quarter" idx="10"/>
          </p:nvPr>
        </p:nvSpPr>
        <p:spPr/>
        <p:txBody>
          <a:bodyPr/>
          <a:lstStyle/>
          <a:p>
            <a:pPr>
              <a:defRPr/>
            </a:pPr>
            <a:fld id="{29F3947C-64D9-4512-8491-7E8E733282DC}" type="slidenum">
              <a:rPr lang="en-GB" smtClean="0"/>
              <a:pPr>
                <a:defRPr/>
              </a:pPr>
              <a:t>3</a:t>
            </a:fld>
            <a:endParaRPr lang="en-GB" dirty="0"/>
          </a:p>
        </p:txBody>
      </p:sp>
      <p:pic>
        <p:nvPicPr>
          <p:cNvPr id="7" name="Picture 6">
            <a:extLst>
              <a:ext uri="{FF2B5EF4-FFF2-40B4-BE49-F238E27FC236}">
                <a16:creationId xmlns:a16="http://schemas.microsoft.com/office/drawing/2014/main" id="{80980D3D-8E4B-4978-A6DB-9CE45A9AF080}"/>
              </a:ext>
            </a:extLst>
          </p:cNvPr>
          <p:cNvPicPr>
            <a:picLocks noChangeAspect="1"/>
          </p:cNvPicPr>
          <p:nvPr/>
        </p:nvPicPr>
        <p:blipFill>
          <a:blip r:embed="rId2"/>
          <a:stretch>
            <a:fillRect/>
          </a:stretch>
        </p:blipFill>
        <p:spPr>
          <a:xfrm>
            <a:off x="652462" y="1020863"/>
            <a:ext cx="8196263" cy="5108474"/>
          </a:xfrm>
          <a:prstGeom prst="rect">
            <a:avLst/>
          </a:prstGeom>
        </p:spPr>
      </p:pic>
      <p:cxnSp>
        <p:nvCxnSpPr>
          <p:cNvPr id="9" name="Straight Arrow Connector 8">
            <a:extLst>
              <a:ext uri="{FF2B5EF4-FFF2-40B4-BE49-F238E27FC236}">
                <a16:creationId xmlns:a16="http://schemas.microsoft.com/office/drawing/2014/main" id="{D09112A5-94F4-4CA9-9E8F-7F2B2E3EA421}"/>
              </a:ext>
            </a:extLst>
          </p:cNvPr>
          <p:cNvCxnSpPr/>
          <p:nvPr/>
        </p:nvCxnSpPr>
        <p:spPr>
          <a:xfrm flipH="1">
            <a:off x="5381625" y="1790700"/>
            <a:ext cx="4362450" cy="2171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55EAC3-2E76-42C9-91F2-6BDF13AB62DA}"/>
              </a:ext>
            </a:extLst>
          </p:cNvPr>
          <p:cNvSpPr txBox="1"/>
          <p:nvPr/>
        </p:nvSpPr>
        <p:spPr>
          <a:xfrm>
            <a:off x="9744075" y="1599277"/>
            <a:ext cx="1830919" cy="2308324"/>
          </a:xfrm>
          <a:prstGeom prst="rect">
            <a:avLst/>
          </a:prstGeom>
          <a:noFill/>
        </p:spPr>
        <p:txBody>
          <a:bodyPr wrap="square" rtlCol="0">
            <a:spAutoFit/>
          </a:bodyPr>
          <a:lstStyle/>
          <a:p>
            <a:r>
              <a:rPr lang="en-GB" sz="1600" b="0" dirty="0"/>
              <a:t>Once you have accessed the website, click this button to complete your registration. </a:t>
            </a:r>
          </a:p>
          <a:p>
            <a:endParaRPr lang="en-GB" sz="1600" b="0" dirty="0"/>
          </a:p>
          <a:p>
            <a:r>
              <a:rPr lang="en-GB" sz="1600" b="0" dirty="0"/>
              <a:t>This will allow you to access jaggaer. </a:t>
            </a:r>
          </a:p>
        </p:txBody>
      </p:sp>
    </p:spTree>
    <p:extLst>
      <p:ext uri="{BB962C8B-B14F-4D97-AF65-F5344CB8AC3E}">
        <p14:creationId xmlns:p14="http://schemas.microsoft.com/office/powerpoint/2010/main" val="287189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65C5-0E4C-42C5-87CD-27230CA62F77}"/>
              </a:ext>
            </a:extLst>
          </p:cNvPr>
          <p:cNvSpPr>
            <a:spLocks noGrp="1"/>
          </p:cNvSpPr>
          <p:nvPr>
            <p:ph type="title"/>
          </p:nvPr>
        </p:nvSpPr>
        <p:spPr/>
        <p:txBody>
          <a:bodyPr/>
          <a:lstStyle/>
          <a:p>
            <a:r>
              <a:rPr lang="en-GB" dirty="0"/>
              <a:t>Step 2 – Register for Jaggaer</a:t>
            </a:r>
          </a:p>
        </p:txBody>
      </p:sp>
      <p:sp>
        <p:nvSpPr>
          <p:cNvPr id="5" name="Slide Number Placeholder 4">
            <a:extLst>
              <a:ext uri="{FF2B5EF4-FFF2-40B4-BE49-F238E27FC236}">
                <a16:creationId xmlns:a16="http://schemas.microsoft.com/office/drawing/2014/main" id="{1716BBD8-6FC8-4D2A-90AA-1B16512ED71B}"/>
              </a:ext>
            </a:extLst>
          </p:cNvPr>
          <p:cNvSpPr>
            <a:spLocks noGrp="1"/>
          </p:cNvSpPr>
          <p:nvPr>
            <p:ph type="sldNum" sz="quarter" idx="10"/>
          </p:nvPr>
        </p:nvSpPr>
        <p:spPr/>
        <p:txBody>
          <a:bodyPr/>
          <a:lstStyle/>
          <a:p>
            <a:pPr>
              <a:defRPr/>
            </a:pPr>
            <a:fld id="{29F3947C-64D9-4512-8491-7E8E733282DC}" type="slidenum">
              <a:rPr lang="en-GB" smtClean="0"/>
              <a:pPr>
                <a:defRPr/>
              </a:pPr>
              <a:t>4</a:t>
            </a:fld>
            <a:endParaRPr lang="en-GB" dirty="0"/>
          </a:p>
        </p:txBody>
      </p:sp>
      <p:pic>
        <p:nvPicPr>
          <p:cNvPr id="7" name="Picture 6">
            <a:extLst>
              <a:ext uri="{FF2B5EF4-FFF2-40B4-BE49-F238E27FC236}">
                <a16:creationId xmlns:a16="http://schemas.microsoft.com/office/drawing/2014/main" id="{C6B84F8C-1A62-4FAC-AE84-D86EB85CA04A}"/>
              </a:ext>
            </a:extLst>
          </p:cNvPr>
          <p:cNvPicPr>
            <a:picLocks noChangeAspect="1"/>
          </p:cNvPicPr>
          <p:nvPr/>
        </p:nvPicPr>
        <p:blipFill>
          <a:blip r:embed="rId2"/>
          <a:stretch>
            <a:fillRect/>
          </a:stretch>
        </p:blipFill>
        <p:spPr>
          <a:xfrm>
            <a:off x="527052" y="1422892"/>
            <a:ext cx="11347385" cy="3691031"/>
          </a:xfrm>
          <a:prstGeom prst="rect">
            <a:avLst/>
          </a:prstGeom>
        </p:spPr>
      </p:pic>
      <p:sp>
        <p:nvSpPr>
          <p:cNvPr id="8" name="TextBox 7">
            <a:extLst>
              <a:ext uri="{FF2B5EF4-FFF2-40B4-BE49-F238E27FC236}">
                <a16:creationId xmlns:a16="http://schemas.microsoft.com/office/drawing/2014/main" id="{4F2A9512-6AA3-40D7-ACF5-F85C284FBAF5}"/>
              </a:ext>
            </a:extLst>
          </p:cNvPr>
          <p:cNvSpPr txBox="1"/>
          <p:nvPr/>
        </p:nvSpPr>
        <p:spPr>
          <a:xfrm>
            <a:off x="450852" y="911717"/>
            <a:ext cx="10459142" cy="338554"/>
          </a:xfrm>
          <a:prstGeom prst="rect">
            <a:avLst/>
          </a:prstGeom>
          <a:noFill/>
        </p:spPr>
        <p:txBody>
          <a:bodyPr wrap="square" rtlCol="0">
            <a:spAutoFit/>
          </a:bodyPr>
          <a:lstStyle/>
          <a:p>
            <a:r>
              <a:rPr lang="en-GB" sz="1600" b="0" dirty="0"/>
              <a:t>Before you can complete the jaggaer application, you must read and agree to the user terms and conditions:</a:t>
            </a:r>
          </a:p>
        </p:txBody>
      </p:sp>
      <p:sp>
        <p:nvSpPr>
          <p:cNvPr id="9" name="Oval 8">
            <a:extLst>
              <a:ext uri="{FF2B5EF4-FFF2-40B4-BE49-F238E27FC236}">
                <a16:creationId xmlns:a16="http://schemas.microsoft.com/office/drawing/2014/main" id="{675C365A-5882-46D3-838A-CA7A6AD01633}"/>
              </a:ext>
            </a:extLst>
          </p:cNvPr>
          <p:cNvSpPr/>
          <p:nvPr/>
        </p:nvSpPr>
        <p:spPr>
          <a:xfrm>
            <a:off x="450852" y="4133850"/>
            <a:ext cx="892173"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847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674C-180C-491E-9EC6-C8837B549366}"/>
              </a:ext>
            </a:extLst>
          </p:cNvPr>
          <p:cNvSpPr>
            <a:spLocks noGrp="1"/>
          </p:cNvSpPr>
          <p:nvPr>
            <p:ph type="title"/>
          </p:nvPr>
        </p:nvSpPr>
        <p:spPr/>
        <p:txBody>
          <a:bodyPr/>
          <a:lstStyle/>
          <a:p>
            <a:r>
              <a:rPr lang="en-GB" dirty="0"/>
              <a:t>Step 2 – Register for Jaggaer</a:t>
            </a:r>
          </a:p>
        </p:txBody>
      </p:sp>
      <p:sp>
        <p:nvSpPr>
          <p:cNvPr id="3" name="Content Placeholder 2">
            <a:extLst>
              <a:ext uri="{FF2B5EF4-FFF2-40B4-BE49-F238E27FC236}">
                <a16:creationId xmlns:a16="http://schemas.microsoft.com/office/drawing/2014/main" id="{2291629E-281E-44ED-8606-B0C03DACADFA}"/>
              </a:ext>
            </a:extLst>
          </p:cNvPr>
          <p:cNvSpPr>
            <a:spLocks noGrp="1"/>
          </p:cNvSpPr>
          <p:nvPr>
            <p:ph sz="half" idx="1"/>
          </p:nvPr>
        </p:nvSpPr>
        <p:spPr>
          <a:xfrm>
            <a:off x="527052" y="1135800"/>
            <a:ext cx="5491801" cy="4586400"/>
          </a:xfrm>
        </p:spPr>
        <p:txBody>
          <a:bodyPr/>
          <a:lstStyle/>
          <a:p>
            <a:pPr marL="0" indent="0">
              <a:buNone/>
            </a:pPr>
            <a:r>
              <a:rPr lang="en-GB" dirty="0"/>
              <a:t>You must then provide some basic information about your organisation, and the user profile you are creating: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Please note you should only create one user profile per organisation – this is the profile that will be used to access the Grants Portal and any other MoJ procurement opportunity. </a:t>
            </a:r>
          </a:p>
          <a:p>
            <a:pPr marL="0" indent="0">
              <a:buNone/>
            </a:pPr>
            <a:endParaRPr lang="en-GB" dirty="0"/>
          </a:p>
          <a:p>
            <a:pPr marL="0" indent="0">
              <a:buNone/>
            </a:pPr>
            <a:r>
              <a:rPr lang="en-GB" dirty="0"/>
              <a:t>If there are multiple people within your organisation who may require access to the Grants Portal, you may wish to set the user email address as a shared inbox as this is where all notifications will be sent. </a:t>
            </a:r>
          </a:p>
        </p:txBody>
      </p:sp>
      <p:sp>
        <p:nvSpPr>
          <p:cNvPr id="4" name="Content Placeholder 3">
            <a:extLst>
              <a:ext uri="{FF2B5EF4-FFF2-40B4-BE49-F238E27FC236}">
                <a16:creationId xmlns:a16="http://schemas.microsoft.com/office/drawing/2014/main" id="{790BD341-BD7E-4C6A-8E54-D1F03432B6EB}"/>
              </a:ext>
            </a:extLst>
          </p:cNvPr>
          <p:cNvSpPr>
            <a:spLocks noGrp="1"/>
          </p:cNvSpPr>
          <p:nvPr>
            <p:ph sz="half" idx="2"/>
          </p:nvPr>
        </p:nvSpPr>
        <p:spPr>
          <a:xfrm>
            <a:off x="6172193" y="207825"/>
            <a:ext cx="5488525" cy="4586400"/>
          </a:xfrm>
        </p:spPr>
        <p:txBody>
          <a:bodyPr/>
          <a:lstStyle/>
          <a:p>
            <a:pPr marL="0" indent="0">
              <a:buNone/>
            </a:pPr>
            <a:r>
              <a:rPr lang="en-GB" dirty="0"/>
              <a:t>There are then some additional details to complete about your organisation (if applicable):</a:t>
            </a:r>
          </a:p>
        </p:txBody>
      </p:sp>
      <p:sp>
        <p:nvSpPr>
          <p:cNvPr id="5" name="Slide Number Placeholder 4">
            <a:extLst>
              <a:ext uri="{FF2B5EF4-FFF2-40B4-BE49-F238E27FC236}">
                <a16:creationId xmlns:a16="http://schemas.microsoft.com/office/drawing/2014/main" id="{C41BFFC5-DFC5-453D-9B38-21487B8BBC9D}"/>
              </a:ext>
            </a:extLst>
          </p:cNvPr>
          <p:cNvSpPr>
            <a:spLocks noGrp="1"/>
          </p:cNvSpPr>
          <p:nvPr>
            <p:ph type="sldNum" sz="quarter" idx="10"/>
          </p:nvPr>
        </p:nvSpPr>
        <p:spPr/>
        <p:txBody>
          <a:bodyPr/>
          <a:lstStyle/>
          <a:p>
            <a:pPr>
              <a:defRPr/>
            </a:pPr>
            <a:fld id="{29F3947C-64D9-4512-8491-7E8E733282DC}" type="slidenum">
              <a:rPr lang="en-GB" smtClean="0"/>
              <a:pPr>
                <a:defRPr/>
              </a:pPr>
              <a:t>5</a:t>
            </a:fld>
            <a:endParaRPr lang="en-GB" dirty="0"/>
          </a:p>
        </p:txBody>
      </p:sp>
      <p:pic>
        <p:nvPicPr>
          <p:cNvPr id="7" name="Picture 6">
            <a:extLst>
              <a:ext uri="{FF2B5EF4-FFF2-40B4-BE49-F238E27FC236}">
                <a16:creationId xmlns:a16="http://schemas.microsoft.com/office/drawing/2014/main" id="{0267D35A-3A8C-49F1-BE4C-6E24C419BE79}"/>
              </a:ext>
            </a:extLst>
          </p:cNvPr>
          <p:cNvPicPr>
            <a:picLocks noChangeAspect="1"/>
          </p:cNvPicPr>
          <p:nvPr/>
        </p:nvPicPr>
        <p:blipFill>
          <a:blip r:embed="rId2"/>
          <a:stretch>
            <a:fillRect/>
          </a:stretch>
        </p:blipFill>
        <p:spPr>
          <a:xfrm>
            <a:off x="651824" y="1839901"/>
            <a:ext cx="4572000" cy="2057400"/>
          </a:xfrm>
          <a:prstGeom prst="rect">
            <a:avLst/>
          </a:prstGeom>
        </p:spPr>
      </p:pic>
      <p:pic>
        <p:nvPicPr>
          <p:cNvPr id="9" name="Picture 8">
            <a:extLst>
              <a:ext uri="{FF2B5EF4-FFF2-40B4-BE49-F238E27FC236}">
                <a16:creationId xmlns:a16="http://schemas.microsoft.com/office/drawing/2014/main" id="{0CD8441B-AEC4-45DC-B96C-1864014038B9}"/>
              </a:ext>
            </a:extLst>
          </p:cNvPr>
          <p:cNvPicPr>
            <a:picLocks noChangeAspect="1"/>
          </p:cNvPicPr>
          <p:nvPr/>
        </p:nvPicPr>
        <p:blipFill>
          <a:blip r:embed="rId3"/>
          <a:stretch>
            <a:fillRect/>
          </a:stretch>
        </p:blipFill>
        <p:spPr>
          <a:xfrm>
            <a:off x="6206843" y="803250"/>
            <a:ext cx="2709613" cy="5086350"/>
          </a:xfrm>
          <a:prstGeom prst="rect">
            <a:avLst/>
          </a:prstGeom>
        </p:spPr>
      </p:pic>
      <p:sp>
        <p:nvSpPr>
          <p:cNvPr id="10" name="Content Placeholder 3">
            <a:extLst>
              <a:ext uri="{FF2B5EF4-FFF2-40B4-BE49-F238E27FC236}">
                <a16:creationId xmlns:a16="http://schemas.microsoft.com/office/drawing/2014/main" id="{1A630273-4A8A-4864-9D42-0D7402F6A8D0}"/>
              </a:ext>
            </a:extLst>
          </p:cNvPr>
          <p:cNvSpPr txBox="1">
            <a:spLocks/>
          </p:cNvSpPr>
          <p:nvPr/>
        </p:nvSpPr>
        <p:spPr bwMode="auto">
          <a:xfrm>
            <a:off x="9124951" y="4173822"/>
            <a:ext cx="2535768" cy="160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0" dirty="0"/>
              <a:t>An SME is any organisation that has:</a:t>
            </a:r>
          </a:p>
          <a:p>
            <a:pPr marL="0" indent="0">
              <a:buFont typeface="Arial" panose="020B0604020202020204" pitchFamily="34" charset="0"/>
              <a:buNone/>
            </a:pPr>
            <a:r>
              <a:rPr lang="en-GB" b="0" dirty="0"/>
              <a:t>fewer than 250 employees</a:t>
            </a:r>
          </a:p>
          <a:p>
            <a:pPr marL="0" indent="0">
              <a:buFont typeface="Arial" panose="020B0604020202020204" pitchFamily="34" charset="0"/>
              <a:buNone/>
            </a:pPr>
            <a:r>
              <a:rPr lang="en-GB" b="0" dirty="0"/>
              <a:t>&lt; €50 million turnover</a:t>
            </a:r>
          </a:p>
          <a:p>
            <a:pPr marL="0" indent="0">
              <a:buFont typeface="Arial" panose="020B0604020202020204" pitchFamily="34" charset="0"/>
              <a:buNone/>
            </a:pPr>
            <a:r>
              <a:rPr lang="en-GB" b="0" dirty="0"/>
              <a:t>&lt; €43 million balance sheet total</a:t>
            </a:r>
          </a:p>
        </p:txBody>
      </p:sp>
      <p:cxnSp>
        <p:nvCxnSpPr>
          <p:cNvPr id="15" name="Straight Arrow Connector 14">
            <a:extLst>
              <a:ext uri="{FF2B5EF4-FFF2-40B4-BE49-F238E27FC236}">
                <a16:creationId xmlns:a16="http://schemas.microsoft.com/office/drawing/2014/main" id="{7F306CBC-DA36-44B2-A9E7-D480F34E2919}"/>
              </a:ext>
            </a:extLst>
          </p:cNvPr>
          <p:cNvCxnSpPr/>
          <p:nvPr/>
        </p:nvCxnSpPr>
        <p:spPr>
          <a:xfrm flipV="1">
            <a:off x="7781925" y="4324350"/>
            <a:ext cx="1343026" cy="1247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36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C748-4B26-4998-B1DF-5078B93331B3}"/>
              </a:ext>
            </a:extLst>
          </p:cNvPr>
          <p:cNvSpPr>
            <a:spLocks noGrp="1"/>
          </p:cNvSpPr>
          <p:nvPr>
            <p:ph type="title"/>
          </p:nvPr>
        </p:nvSpPr>
        <p:spPr/>
        <p:txBody>
          <a:bodyPr/>
          <a:lstStyle/>
          <a:p>
            <a:r>
              <a:rPr lang="en-GB" dirty="0"/>
              <a:t>Step 2 – Register for Jaggaer</a:t>
            </a:r>
          </a:p>
        </p:txBody>
      </p:sp>
      <p:sp>
        <p:nvSpPr>
          <p:cNvPr id="3" name="Content Placeholder 2">
            <a:extLst>
              <a:ext uri="{FF2B5EF4-FFF2-40B4-BE49-F238E27FC236}">
                <a16:creationId xmlns:a16="http://schemas.microsoft.com/office/drawing/2014/main" id="{972AAF54-F18F-4197-9AAE-0073D371F50F}"/>
              </a:ext>
            </a:extLst>
          </p:cNvPr>
          <p:cNvSpPr>
            <a:spLocks noGrp="1"/>
          </p:cNvSpPr>
          <p:nvPr>
            <p:ph sz="half" idx="1"/>
          </p:nvPr>
        </p:nvSpPr>
        <p:spPr>
          <a:xfrm>
            <a:off x="527052" y="942978"/>
            <a:ext cx="5491801" cy="4586400"/>
          </a:xfrm>
        </p:spPr>
        <p:txBody>
          <a:bodyPr/>
          <a:lstStyle/>
          <a:p>
            <a:pPr marL="0" indent="0">
              <a:buNone/>
            </a:pPr>
            <a:r>
              <a:rPr lang="en-GB" dirty="0"/>
              <a:t>If you are an SME, you will be asked to clarify your status:</a:t>
            </a:r>
          </a:p>
        </p:txBody>
      </p:sp>
      <p:sp>
        <p:nvSpPr>
          <p:cNvPr id="5" name="Slide Number Placeholder 4">
            <a:extLst>
              <a:ext uri="{FF2B5EF4-FFF2-40B4-BE49-F238E27FC236}">
                <a16:creationId xmlns:a16="http://schemas.microsoft.com/office/drawing/2014/main" id="{9CA46C09-D136-4E3B-AC46-1BDC2237E60F}"/>
              </a:ext>
            </a:extLst>
          </p:cNvPr>
          <p:cNvSpPr>
            <a:spLocks noGrp="1"/>
          </p:cNvSpPr>
          <p:nvPr>
            <p:ph type="sldNum" sz="quarter" idx="10"/>
          </p:nvPr>
        </p:nvSpPr>
        <p:spPr/>
        <p:txBody>
          <a:bodyPr/>
          <a:lstStyle/>
          <a:p>
            <a:pPr>
              <a:defRPr/>
            </a:pPr>
            <a:fld id="{29F3947C-64D9-4512-8491-7E8E733282DC}" type="slidenum">
              <a:rPr lang="en-GB" smtClean="0"/>
              <a:pPr>
                <a:defRPr/>
              </a:pPr>
              <a:t>6</a:t>
            </a:fld>
            <a:endParaRPr lang="en-GB" dirty="0"/>
          </a:p>
        </p:txBody>
      </p:sp>
      <p:pic>
        <p:nvPicPr>
          <p:cNvPr id="9" name="Picture 8">
            <a:extLst>
              <a:ext uri="{FF2B5EF4-FFF2-40B4-BE49-F238E27FC236}">
                <a16:creationId xmlns:a16="http://schemas.microsoft.com/office/drawing/2014/main" id="{1979DF14-A964-48C5-9785-B8422C8C30D2}"/>
              </a:ext>
            </a:extLst>
          </p:cNvPr>
          <p:cNvPicPr>
            <a:picLocks noChangeAspect="1"/>
          </p:cNvPicPr>
          <p:nvPr/>
        </p:nvPicPr>
        <p:blipFill>
          <a:blip r:embed="rId2"/>
          <a:stretch>
            <a:fillRect/>
          </a:stretch>
        </p:blipFill>
        <p:spPr>
          <a:xfrm>
            <a:off x="527052" y="1328622"/>
            <a:ext cx="10796359" cy="2734773"/>
          </a:xfrm>
          <a:prstGeom prst="rect">
            <a:avLst/>
          </a:prstGeom>
        </p:spPr>
      </p:pic>
      <p:pic>
        <p:nvPicPr>
          <p:cNvPr id="11" name="Picture 10">
            <a:extLst>
              <a:ext uri="{FF2B5EF4-FFF2-40B4-BE49-F238E27FC236}">
                <a16:creationId xmlns:a16="http://schemas.microsoft.com/office/drawing/2014/main" id="{066CDF3E-868C-4858-86F8-06DBFA943A69}"/>
              </a:ext>
            </a:extLst>
          </p:cNvPr>
          <p:cNvPicPr>
            <a:picLocks noChangeAspect="1"/>
          </p:cNvPicPr>
          <p:nvPr/>
        </p:nvPicPr>
        <p:blipFill>
          <a:blip r:embed="rId3"/>
          <a:stretch>
            <a:fillRect/>
          </a:stretch>
        </p:blipFill>
        <p:spPr>
          <a:xfrm>
            <a:off x="527052" y="4485557"/>
            <a:ext cx="2581275" cy="809625"/>
          </a:xfrm>
          <a:prstGeom prst="rect">
            <a:avLst/>
          </a:prstGeom>
        </p:spPr>
      </p:pic>
      <p:cxnSp>
        <p:nvCxnSpPr>
          <p:cNvPr id="15" name="Straight Arrow Connector 14">
            <a:extLst>
              <a:ext uri="{FF2B5EF4-FFF2-40B4-BE49-F238E27FC236}">
                <a16:creationId xmlns:a16="http://schemas.microsoft.com/office/drawing/2014/main" id="{2D901755-D0A8-4D0F-8636-A236158D525E}"/>
              </a:ext>
            </a:extLst>
          </p:cNvPr>
          <p:cNvCxnSpPr/>
          <p:nvPr/>
        </p:nvCxnSpPr>
        <p:spPr>
          <a:xfrm flipH="1">
            <a:off x="3028950" y="4600575"/>
            <a:ext cx="1066800" cy="142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B8D69ADC-59BD-43F9-B0D2-E86D354FF09B}"/>
              </a:ext>
            </a:extLst>
          </p:cNvPr>
          <p:cNvSpPr txBox="1">
            <a:spLocks/>
          </p:cNvSpPr>
          <p:nvPr/>
        </p:nvSpPr>
        <p:spPr bwMode="auto">
          <a:xfrm>
            <a:off x="4234504" y="4428278"/>
            <a:ext cx="5491801" cy="45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0" dirty="0"/>
              <a:t>Click this button and your Jaggaer registration is complete!</a:t>
            </a:r>
          </a:p>
        </p:txBody>
      </p:sp>
    </p:spTree>
    <p:extLst>
      <p:ext uri="{BB962C8B-B14F-4D97-AF65-F5344CB8AC3E}">
        <p14:creationId xmlns:p14="http://schemas.microsoft.com/office/powerpoint/2010/main" val="163187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9C1E0-8AFC-4C5B-B024-190516E7BCF2}"/>
              </a:ext>
            </a:extLst>
          </p:cNvPr>
          <p:cNvSpPr>
            <a:spLocks noGrp="1"/>
          </p:cNvSpPr>
          <p:nvPr>
            <p:ph type="sldNum" sz="quarter" idx="10"/>
          </p:nvPr>
        </p:nvSpPr>
        <p:spPr/>
        <p:txBody>
          <a:bodyPr/>
          <a:lstStyle/>
          <a:p>
            <a:pPr>
              <a:defRPr/>
            </a:pPr>
            <a:fld id="{29F3947C-64D9-4512-8491-7E8E733282DC}" type="slidenum">
              <a:rPr lang="en-GB" smtClean="0"/>
              <a:pPr>
                <a:defRPr/>
              </a:pPr>
              <a:t>7</a:t>
            </a:fld>
            <a:endParaRPr lang="en-GB" dirty="0"/>
          </a:p>
        </p:txBody>
      </p:sp>
      <p:sp>
        <p:nvSpPr>
          <p:cNvPr id="6" name="Title 1">
            <a:extLst>
              <a:ext uri="{FF2B5EF4-FFF2-40B4-BE49-F238E27FC236}">
                <a16:creationId xmlns:a16="http://schemas.microsoft.com/office/drawing/2014/main" id="{CF50CA53-1650-410F-A602-AE0CDBBD1DBE}"/>
              </a:ext>
            </a:extLst>
          </p:cNvPr>
          <p:cNvSpPr>
            <a:spLocks noGrp="1"/>
          </p:cNvSpPr>
          <p:nvPr>
            <p:ph type="title"/>
          </p:nvPr>
        </p:nvSpPr>
        <p:spPr>
          <a:xfrm>
            <a:off x="527050" y="431800"/>
            <a:ext cx="11133138" cy="511175"/>
          </a:xfrm>
        </p:spPr>
        <p:txBody>
          <a:bodyPr/>
          <a:lstStyle/>
          <a:p>
            <a:r>
              <a:rPr lang="en-GB" dirty="0"/>
              <a:t>Step 3 – Find the Grants Portal </a:t>
            </a:r>
          </a:p>
        </p:txBody>
      </p:sp>
      <p:pic>
        <p:nvPicPr>
          <p:cNvPr id="8" name="Picture 7">
            <a:extLst>
              <a:ext uri="{FF2B5EF4-FFF2-40B4-BE49-F238E27FC236}">
                <a16:creationId xmlns:a16="http://schemas.microsoft.com/office/drawing/2014/main" id="{118C195A-3920-44EA-B885-78A0423D57EC}"/>
              </a:ext>
            </a:extLst>
          </p:cNvPr>
          <p:cNvPicPr>
            <a:picLocks noChangeAspect="1"/>
          </p:cNvPicPr>
          <p:nvPr/>
        </p:nvPicPr>
        <p:blipFill rotWithShape="1">
          <a:blip r:embed="rId2"/>
          <a:srcRect b="40866"/>
          <a:stretch/>
        </p:blipFill>
        <p:spPr>
          <a:xfrm>
            <a:off x="527050" y="1769950"/>
            <a:ext cx="2505075" cy="2343150"/>
          </a:xfrm>
          <a:prstGeom prst="rect">
            <a:avLst/>
          </a:prstGeom>
        </p:spPr>
      </p:pic>
      <p:sp>
        <p:nvSpPr>
          <p:cNvPr id="9" name="Content Placeholder 2">
            <a:extLst>
              <a:ext uri="{FF2B5EF4-FFF2-40B4-BE49-F238E27FC236}">
                <a16:creationId xmlns:a16="http://schemas.microsoft.com/office/drawing/2014/main" id="{B672515B-CC14-463C-9B18-2A371FAF805B}"/>
              </a:ext>
            </a:extLst>
          </p:cNvPr>
          <p:cNvSpPr>
            <a:spLocks noGrp="1"/>
          </p:cNvSpPr>
          <p:nvPr>
            <p:ph sz="half" idx="1"/>
          </p:nvPr>
        </p:nvSpPr>
        <p:spPr>
          <a:xfrm>
            <a:off x="601818" y="1209678"/>
            <a:ext cx="5491801" cy="4586400"/>
          </a:xfrm>
        </p:spPr>
        <p:txBody>
          <a:bodyPr/>
          <a:lstStyle/>
          <a:p>
            <a:pPr marL="0" indent="0">
              <a:buNone/>
            </a:pPr>
            <a:r>
              <a:rPr lang="en-GB" dirty="0"/>
              <a:t>Use the username and password you set during your registration to log into the Jaggaer website:</a:t>
            </a:r>
          </a:p>
        </p:txBody>
      </p:sp>
      <p:sp>
        <p:nvSpPr>
          <p:cNvPr id="10" name="Content Placeholder 2">
            <a:extLst>
              <a:ext uri="{FF2B5EF4-FFF2-40B4-BE49-F238E27FC236}">
                <a16:creationId xmlns:a16="http://schemas.microsoft.com/office/drawing/2014/main" id="{FA173168-0D4A-4772-A5C2-22CD863C15B9}"/>
              </a:ext>
            </a:extLst>
          </p:cNvPr>
          <p:cNvSpPr txBox="1">
            <a:spLocks/>
          </p:cNvSpPr>
          <p:nvPr/>
        </p:nvSpPr>
        <p:spPr bwMode="auto">
          <a:xfrm>
            <a:off x="5545293" y="1209678"/>
            <a:ext cx="5491801" cy="45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3350" indent="-133350" algn="l"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268288"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404813" indent="-1333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0" dirty="0"/>
              <a:t>If you have any trouble accessing Jaggaer you can contact the support team here:</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08450100132	</a:t>
            </a:r>
          </a:p>
          <a:p>
            <a:pPr marL="0" indent="0">
              <a:buFont typeface="Arial" panose="020B0604020202020204" pitchFamily="34" charset="0"/>
              <a:buNone/>
            </a:pPr>
            <a:r>
              <a:rPr lang="en-GB" b="0" dirty="0">
                <a:hlinkClick r:id="rId3"/>
              </a:rPr>
              <a:t>esourcing@justice.gov.uk</a:t>
            </a:r>
            <a:endParaRPr lang="en-GB" b="0" dirty="0"/>
          </a:p>
          <a:p>
            <a:pPr marL="0" indent="0">
              <a:buFont typeface="Arial" panose="020B0604020202020204" pitchFamily="34" charset="0"/>
              <a:buNone/>
            </a:pPr>
            <a:endParaRPr lang="en-GB" b="0" dirty="0"/>
          </a:p>
          <a:p>
            <a:pPr marL="0" indent="0">
              <a:buFont typeface="Arial" panose="020B0604020202020204" pitchFamily="34" charset="0"/>
              <a:buNone/>
            </a:pPr>
            <a:endParaRPr lang="en-GB" b="0" dirty="0"/>
          </a:p>
        </p:txBody>
      </p:sp>
    </p:spTree>
    <p:extLst>
      <p:ext uri="{BB962C8B-B14F-4D97-AF65-F5344CB8AC3E}">
        <p14:creationId xmlns:p14="http://schemas.microsoft.com/office/powerpoint/2010/main" val="413117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4503CC-7B5D-425C-ABBB-3B294A952630}"/>
              </a:ext>
            </a:extLst>
          </p:cNvPr>
          <p:cNvPicPr>
            <a:picLocks noChangeAspect="1"/>
          </p:cNvPicPr>
          <p:nvPr/>
        </p:nvPicPr>
        <p:blipFill>
          <a:blip r:embed="rId2"/>
          <a:stretch>
            <a:fillRect/>
          </a:stretch>
        </p:blipFill>
        <p:spPr>
          <a:xfrm>
            <a:off x="609600" y="1106010"/>
            <a:ext cx="7705725" cy="4783590"/>
          </a:xfrm>
          <a:prstGeom prst="rect">
            <a:avLst/>
          </a:prstGeom>
        </p:spPr>
      </p:pic>
      <p:sp>
        <p:nvSpPr>
          <p:cNvPr id="2" name="Title 1">
            <a:extLst>
              <a:ext uri="{FF2B5EF4-FFF2-40B4-BE49-F238E27FC236}">
                <a16:creationId xmlns:a16="http://schemas.microsoft.com/office/drawing/2014/main" id="{148C4E53-121D-4206-92C7-E38657BD7111}"/>
              </a:ext>
            </a:extLst>
          </p:cNvPr>
          <p:cNvSpPr>
            <a:spLocks noGrp="1"/>
          </p:cNvSpPr>
          <p:nvPr>
            <p:ph type="title"/>
          </p:nvPr>
        </p:nvSpPr>
        <p:spPr/>
        <p:txBody>
          <a:bodyPr/>
          <a:lstStyle/>
          <a:p>
            <a:r>
              <a:rPr lang="en-GB" dirty="0"/>
              <a:t>Step 3 – Find the Grants Portal </a:t>
            </a:r>
          </a:p>
        </p:txBody>
      </p:sp>
      <p:sp>
        <p:nvSpPr>
          <p:cNvPr id="4" name="Content Placeholder 3">
            <a:extLst>
              <a:ext uri="{FF2B5EF4-FFF2-40B4-BE49-F238E27FC236}">
                <a16:creationId xmlns:a16="http://schemas.microsoft.com/office/drawing/2014/main" id="{4F89D87F-AF41-4CCE-830E-28E902890F5F}"/>
              </a:ext>
            </a:extLst>
          </p:cNvPr>
          <p:cNvSpPr>
            <a:spLocks noGrp="1"/>
          </p:cNvSpPr>
          <p:nvPr>
            <p:ph sz="half" idx="2"/>
          </p:nvPr>
        </p:nvSpPr>
        <p:spPr>
          <a:xfrm>
            <a:off x="8705850" y="1303200"/>
            <a:ext cx="2954875" cy="4586400"/>
          </a:xfrm>
        </p:spPr>
        <p:txBody>
          <a:bodyPr/>
          <a:lstStyle/>
          <a:p>
            <a:pPr marL="0" indent="0">
              <a:buNone/>
            </a:pPr>
            <a:r>
              <a:rPr lang="en-GB" dirty="0"/>
              <a:t>This is what the Jaggaer homepage looks like for an Organisation. </a:t>
            </a:r>
          </a:p>
          <a:p>
            <a:pPr marL="0" indent="0">
              <a:buNone/>
            </a:pPr>
            <a:endParaRPr lang="en-GB" dirty="0"/>
          </a:p>
          <a:p>
            <a:pPr marL="0" indent="0">
              <a:buNone/>
            </a:pPr>
            <a:r>
              <a:rPr lang="en-GB" dirty="0"/>
              <a:t>To find the Grants Portal, click this button. </a:t>
            </a:r>
          </a:p>
        </p:txBody>
      </p:sp>
      <p:sp>
        <p:nvSpPr>
          <p:cNvPr id="5" name="Slide Number Placeholder 4">
            <a:extLst>
              <a:ext uri="{FF2B5EF4-FFF2-40B4-BE49-F238E27FC236}">
                <a16:creationId xmlns:a16="http://schemas.microsoft.com/office/drawing/2014/main" id="{F22DDDFE-DAC9-462C-859F-E2CADBCC1934}"/>
              </a:ext>
            </a:extLst>
          </p:cNvPr>
          <p:cNvSpPr>
            <a:spLocks noGrp="1"/>
          </p:cNvSpPr>
          <p:nvPr>
            <p:ph type="sldNum" sz="quarter" idx="10"/>
          </p:nvPr>
        </p:nvSpPr>
        <p:spPr/>
        <p:txBody>
          <a:bodyPr/>
          <a:lstStyle/>
          <a:p>
            <a:pPr>
              <a:defRPr/>
            </a:pPr>
            <a:fld id="{29F3947C-64D9-4512-8491-7E8E733282DC}" type="slidenum">
              <a:rPr lang="en-GB" smtClean="0"/>
              <a:pPr>
                <a:defRPr/>
              </a:pPr>
              <a:t>8</a:t>
            </a:fld>
            <a:endParaRPr lang="en-GB" dirty="0"/>
          </a:p>
        </p:txBody>
      </p:sp>
      <p:cxnSp>
        <p:nvCxnSpPr>
          <p:cNvPr id="9" name="Straight Arrow Connector 8">
            <a:extLst>
              <a:ext uri="{FF2B5EF4-FFF2-40B4-BE49-F238E27FC236}">
                <a16:creationId xmlns:a16="http://schemas.microsoft.com/office/drawing/2014/main" id="{8BA53E67-EBF0-45C3-BEA6-319FDE80AE2D}"/>
              </a:ext>
            </a:extLst>
          </p:cNvPr>
          <p:cNvCxnSpPr>
            <a:cxnSpLocks/>
          </p:cNvCxnSpPr>
          <p:nvPr/>
        </p:nvCxnSpPr>
        <p:spPr>
          <a:xfrm flipH="1">
            <a:off x="1952625" y="2495550"/>
            <a:ext cx="6753226" cy="523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65939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bfd9a3-5d66-4391-a975-be6409f77f77" xsi:nil="true"/>
    <Stage_x0020_of_x0020_File xmlns="28eb03e6-c25e-415d-83cf-b36595f1eb11" xsi:nil="true"/>
    <PRJ_x0020_Number xmlns="28eb03e6-c25e-415d-83cf-b36595f1eb11" xsi:nil="true"/>
    <lcf76f155ced4ddcb4097134ff3c332f xmlns="28eb03e6-c25e-415d-83cf-b36595f1eb1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F0647E1ED7544948EC0E6D955D8C1" ma:contentTypeVersion="40" ma:contentTypeDescription="Create a new document." ma:contentTypeScope="" ma:versionID="c85ff715c800194edae650b9ee5f095a">
  <xsd:schema xmlns:xsd="http://www.w3.org/2001/XMLSchema" xmlns:xs="http://www.w3.org/2001/XMLSchema" xmlns:p="http://schemas.microsoft.com/office/2006/metadata/properties" xmlns:ns2="28eb03e6-c25e-415d-83cf-b36595f1eb11" xmlns:ns3="c3bfd9a3-5d66-4391-a975-be6409f77f77" targetNamespace="http://schemas.microsoft.com/office/2006/metadata/properties" ma:root="true" ma:fieldsID="ae616b7c5c0ade2ddb9e99f41ae4e418" ns2:_="" ns3:_="">
    <xsd:import namespace="28eb03e6-c25e-415d-83cf-b36595f1eb11"/>
    <xsd:import namespace="c3bfd9a3-5d66-4391-a975-be6409f77f77"/>
    <xsd:element name="properties">
      <xsd:complexType>
        <xsd:sequence>
          <xsd:element name="documentManagement">
            <xsd:complexType>
              <xsd:all>
                <xsd:element ref="ns2:PRJ_x0020_Number" minOccurs="0"/>
                <xsd:element ref="ns2:Stage_x0020_of_x0020_File" minOccurs="0"/>
                <xsd:element ref="ns2:MediaServiceMetadata" minOccurs="0"/>
                <xsd:element ref="ns2:MediaServiceFastMetadata" minOccurs="0"/>
                <xsd:element ref="ns2:MediaServiceAutoKeyPoints" minOccurs="0"/>
                <xsd:element ref="ns2:MediaServiceKeyPoints" minOccurs="0"/>
                <xsd:element ref="ns2:PRJ_x0020_Number_x003a_Title" minOccurs="0"/>
                <xsd:element ref="ns2:PRJ_x0020_Number_x003a_Project_x0020_Code" minOccurs="0"/>
                <xsd:element ref="ns2:PRJ_x0020_Number_x003a_ITT_x0020_Code" minOccurs="0"/>
                <xsd:element ref="ns2:PRJ_x0020_Number_x003a_ITT_x0020_Title" minOccurs="0"/>
                <xsd:element ref="ns2:PRJ_x0020_Number_x003a_NPS" minOccurs="0"/>
                <xsd:element ref="ns2:PRJ_x0020_Number_x003a_PCC"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b03e6-c25e-415d-83cf-b36595f1eb11" elementFormDefault="qualified">
    <xsd:import namespace="http://schemas.microsoft.com/office/2006/documentManagement/types"/>
    <xsd:import namespace="http://schemas.microsoft.com/office/infopath/2007/PartnerControls"/>
    <xsd:element name="PRJ_x0020_Number" ma:index="2" nillable="true" ma:displayName="PRJ Number" ma:list="{0c3523c0-edb2-4f12-a11e-3eb8cc9ce2f5}" ma:internalName="PRJ_x0020_Number" ma:readOnly="false" ma:showField="Title">
      <xsd:simpleType>
        <xsd:restriction base="dms:Lookup"/>
      </xsd:simpleType>
    </xsd:element>
    <xsd:element name="Stage_x0020_of_x0020_File" ma:index="3" nillable="true" ma:displayName="Stage of File" ma:list="{fe531977-5179-4e5b-ac06-d2b72ab10efc}" ma:internalName="Stage_x0020_of_x0020_File" ma:readOnly="false" ma:showField="Title">
      <xsd:simpleType>
        <xsd:restriction base="dms:Lookup"/>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PRJ_x0020_Number_x003a_Title" ma:index="13" nillable="true" ma:displayName="PRJ Number:Title" ma:list="{0c3523c0-edb2-4f12-a11e-3eb8cc9ce2f5}" ma:internalName="PRJ_x0020_Number_x003a_Title" ma:readOnly="true" ma:showField="Title" ma:web="c3bfd9a3-5d66-4391-a975-be6409f77f77">
      <xsd:simpleType>
        <xsd:restriction base="dms:Lookup"/>
      </xsd:simpleType>
    </xsd:element>
    <xsd:element name="PRJ_x0020_Number_x003a_Project_x0020_Code" ma:index="14" nillable="true" ma:displayName="Project Code" ma:list="{0c3523c0-edb2-4f12-a11e-3eb8cc9ce2f5}" ma:internalName="PRJ_x0020_Number_x003a_Project_x0020_Code" ma:readOnly="true" ma:showField="Project_x0020_Code2" ma:web="c3bfd9a3-5d66-4391-a975-be6409f77f77">
      <xsd:simpleType>
        <xsd:restriction base="dms:Lookup"/>
      </xsd:simpleType>
    </xsd:element>
    <xsd:element name="PRJ_x0020_Number_x003a_ITT_x0020_Code" ma:index="15" nillable="true" ma:displayName="ITT Code" ma:list="{0c3523c0-edb2-4f12-a11e-3eb8cc9ce2f5}" ma:internalName="PRJ_x0020_Number_x003a_ITT_x0020_Code" ma:readOnly="true" ma:showField="ITT_x0020_Code" ma:web="c3bfd9a3-5d66-4391-a975-be6409f77f77">
      <xsd:simpleType>
        <xsd:restriction base="dms:Lookup"/>
      </xsd:simpleType>
    </xsd:element>
    <xsd:element name="PRJ_x0020_Number_x003a_ITT_x0020_Title" ma:index="16" nillable="true" ma:displayName="ITT Title" ma:list="{0c3523c0-edb2-4f12-a11e-3eb8cc9ce2f5}" ma:internalName="PRJ_x0020_Number_x003a_ITT_x0020_Title" ma:readOnly="true" ma:showField="ITT_x0020_Title" ma:web="c3bfd9a3-5d66-4391-a975-be6409f77f77">
      <xsd:simpleType>
        <xsd:restriction base="dms:Lookup"/>
      </xsd:simpleType>
    </xsd:element>
    <xsd:element name="PRJ_x0020_Number_x003a_NPS" ma:index="17" nillable="true" ma:displayName="NPS" ma:list="{0c3523c0-edb2-4f12-a11e-3eb8cc9ce2f5}" ma:internalName="PRJ_x0020_Number_x003a_NPS" ma:readOnly="true" ma:showField="NPS" ma:web="c3bfd9a3-5d66-4391-a975-be6409f77f77">
      <xsd:simpleType>
        <xsd:restriction base="dms:Lookup"/>
      </xsd:simpleType>
    </xsd:element>
    <xsd:element name="PRJ_x0020_Number_x003a_PCC" ma:index="18" nillable="true" ma:displayName="PCC" ma:list="{0c3523c0-edb2-4f12-a11e-3eb8cc9ce2f5}" ma:internalName="PRJ_x0020_Number_x003a_PCC" ma:readOnly="true" ma:showField="PCC" ma:web="c3bfd9a3-5d66-4391-a975-be6409f77f77">
      <xsd:simpleType>
        <xsd:restriction base="dms:Lookup"/>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bfd9a3-5d66-4391-a975-be6409f77f77"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ab68799b-411a-4368-bc33-7e9b1c57d330}" ma:internalName="TaxCatchAll" ma:showField="CatchAllData" ma:web="c3bfd9a3-5d66-4391-a975-be6409f77f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65E7B5-4D01-4FB7-8FCF-047B5FA24299}">
  <ds:schemaRefs>
    <ds:schemaRef ds:uri="http://schemas.microsoft.com/office/2006/metadata/properties"/>
    <ds:schemaRef ds:uri="http://schemas.microsoft.com/office/infopath/2007/PartnerControls"/>
    <ds:schemaRef ds:uri="c3bfd9a3-5d66-4391-a975-be6409f77f77"/>
    <ds:schemaRef ds:uri="28eb03e6-c25e-415d-83cf-b36595f1eb11"/>
  </ds:schemaRefs>
</ds:datastoreItem>
</file>

<file path=customXml/itemProps2.xml><?xml version="1.0" encoding="utf-8"?>
<ds:datastoreItem xmlns:ds="http://schemas.openxmlformats.org/officeDocument/2006/customXml" ds:itemID="{9D037A5A-66C6-4FA2-84A6-191F07C474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b03e6-c25e-415d-83cf-b36595f1eb11"/>
    <ds:schemaRef ds:uri="c3bfd9a3-5d66-4391-a975-be6409f77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CD9497-AD8E-4C60-B612-67FC6B16A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36901</TotalTime>
  <Words>1071</Words>
  <Application>Microsoft Office PowerPoint</Application>
  <PresentationFormat>Widescreen</PresentationFormat>
  <Paragraphs>129</Paragraphs>
  <Slides>17</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Slide Titles</vt:lpstr>
      </vt:variant>
      <vt:variant>
        <vt:i4>17</vt:i4>
      </vt:variant>
      <vt:variant>
        <vt:lpstr>Custom Shows</vt:lpstr>
      </vt:variant>
      <vt:variant>
        <vt:i4>10</vt:i4>
      </vt:variant>
    </vt:vector>
  </HeadingPairs>
  <TitlesOfParts>
    <vt:vector size="32" baseType="lpstr">
      <vt:lpstr>Arial</vt:lpstr>
      <vt:lpstr>Calibri</vt:lpstr>
      <vt:lpstr>Times</vt:lpstr>
      <vt:lpstr>Custom Design</vt:lpstr>
      <vt:lpstr>1_Office Theme</vt:lpstr>
      <vt:lpstr>  </vt:lpstr>
      <vt:lpstr>Contents</vt:lpstr>
      <vt:lpstr>Step 1 – Find Jaggaer</vt:lpstr>
      <vt:lpstr>Step 2 – Register for Jaggaer</vt:lpstr>
      <vt:lpstr>Step 2 – Register for Jaggaer</vt:lpstr>
      <vt:lpstr>Step 2 – Register for Jaggaer</vt:lpstr>
      <vt:lpstr>Step 2 – Register for Jaggaer</vt:lpstr>
      <vt:lpstr>Step 3 – Find the Grants Portal </vt:lpstr>
      <vt:lpstr>Step 3 – Find the Grants Portal </vt:lpstr>
      <vt:lpstr>Step 3 – Find the Grants Portal </vt:lpstr>
      <vt:lpstr>Step 4 – Submit Questionnaire Response for the Grants Portal</vt:lpstr>
      <vt:lpstr>Step 4 – Submit Application for the Grants Portal</vt:lpstr>
      <vt:lpstr>Step 4 – Submit Questionnaire Response for the Grants Portal</vt:lpstr>
      <vt:lpstr>Step 4 – Submit Questionnaire Response for the Grants Portal</vt:lpstr>
      <vt:lpstr>Step 4 – Submit Questionnaire Response for the Grants Portal</vt:lpstr>
      <vt:lpstr>Step 5 – Questionnaire Response Outcome</vt:lpstr>
      <vt:lpstr>Step 6 – Look out for upcoming grants!</vt:lpstr>
      <vt:lpstr>Governance Principles</vt:lpstr>
      <vt:lpstr>Purpose</vt:lpstr>
      <vt:lpstr>Accounting Officers</vt:lpstr>
      <vt:lpstr>MoJ Governance Structure</vt:lpstr>
      <vt:lpstr>Finance - Resource</vt:lpstr>
      <vt:lpstr>Finance - Capital</vt:lpstr>
      <vt:lpstr>Transforming Justice</vt:lpstr>
      <vt:lpstr>Performance</vt:lpstr>
      <vt:lpstr>Risk</vt:lpstr>
      <vt:lpstr>Scenarios</vt:lpstr>
    </vt:vector>
  </TitlesOfParts>
  <Company>MoJ</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 Presentation Template</dc:title>
  <dc:subject>Departmental board</dc:subject>
  <dc:creator>MoJ</dc:creator>
  <cp:lastModifiedBy>Darryn Frost</cp:lastModifiedBy>
  <cp:revision>924</cp:revision>
  <cp:lastPrinted>2014-11-25T17:51:56Z</cp:lastPrinted>
  <dcterms:created xsi:type="dcterms:W3CDTF">2001-11-09T14:58:06Z</dcterms:created>
  <dcterms:modified xsi:type="dcterms:W3CDTF">2022-07-20T17:05:00Z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roval Level">
    <vt:lpwstr>Please select...</vt:lpwstr>
  </property>
  <property fmtid="{D5CDD505-2E9C-101B-9397-08002B2CF9AE}" pid="3" name="Product ID">
    <vt:lpwstr>Temp-557</vt:lpwstr>
  </property>
  <property fmtid="{D5CDD505-2E9C-101B-9397-08002B2CF9AE}" pid="4" name="Product Type">
    <vt:lpwstr>52;#Product|6af6a828-3872-48c2-824d-2c48985bb05a</vt:lpwstr>
  </property>
  <property fmtid="{D5CDD505-2E9C-101B-9397-08002B2CF9AE}" pid="5" name="h00be224d5ad4ef4826271b3cbe8da60">
    <vt:lpwstr>PMO (Programme Management Office)|4af5dfb9-7b7d-471e-8643-8b823bba99cb</vt:lpwstr>
  </property>
  <property fmtid="{D5CDD505-2E9C-101B-9397-08002B2CF9AE}" pid="6" name="Product Description">
    <vt:lpwstr>FITS Programme PowerPoint</vt:lpwstr>
  </property>
  <property fmtid="{D5CDD505-2E9C-101B-9397-08002B2CF9AE}" pid="7" name="ReportOwner">
    <vt:lpwstr>408</vt:lpwstr>
  </property>
  <property fmtid="{D5CDD505-2E9C-101B-9397-08002B2CF9AE}" pid="8" name="Current Status">
    <vt:lpwstr>Baselined</vt:lpwstr>
  </property>
  <property fmtid="{D5CDD505-2E9C-101B-9397-08002B2CF9AE}" pid="9" name="Currently With">
    <vt:lpwstr>Please select...</vt:lpwstr>
  </property>
  <property fmtid="{D5CDD505-2E9C-101B-9397-08002B2CF9AE}" pid="10" name="l3b739933f43437d9bb627b1287c7129">
    <vt:lpwstr>Product|6af6a828-3872-48c2-824d-2c48985bb05a</vt:lpwstr>
  </property>
  <property fmtid="{D5CDD505-2E9C-101B-9397-08002B2CF9AE}" pid="11" name="display_urn:schemas-microsoft-com:office:office#ReportOwner">
    <vt:lpwstr>Akuoko, Adwoa</vt:lpwstr>
  </property>
  <property fmtid="{D5CDD505-2E9C-101B-9397-08002B2CF9AE}" pid="12" name="p526413f0dc443f7b1fd6a741ad7f1af">
    <vt:lpwstr>Template|a571c021-a3e7-4b13-a8ff-6718b2efe001</vt:lpwstr>
  </property>
  <property fmtid="{D5CDD505-2E9C-101B-9397-08002B2CF9AE}" pid="13" name="PMO Product Type">
    <vt:lpwstr>95;#Template|a571c021-a3e7-4b13-a8ff-6718b2efe001</vt:lpwstr>
  </property>
  <property fmtid="{D5CDD505-2E9C-101B-9397-08002B2CF9AE}" pid="14" name="Tower">
    <vt:lpwstr>Please select</vt:lpwstr>
  </property>
  <property fmtid="{D5CDD505-2E9C-101B-9397-08002B2CF9AE}" pid="15" name="Functional Area">
    <vt:lpwstr>66;#PMO (Programme Management Office)|4af5dfb9-7b7d-471e-8643-8b823bba99cb</vt:lpwstr>
  </property>
  <property fmtid="{D5CDD505-2E9C-101B-9397-08002B2CF9AE}" pid="16" name="SKL">
    <vt:lpwstr>0</vt:lpwstr>
  </property>
  <property fmtid="{D5CDD505-2E9C-101B-9397-08002B2CF9AE}" pid="17" name="Stage Completion Date">
    <vt:lpwstr>2014-01-07T00:00:00Z</vt:lpwstr>
  </property>
  <property fmtid="{D5CDD505-2E9C-101B-9397-08002B2CF9AE}" pid="18" name="Target Approval Date">
    <vt:lpwstr>2014-01-07T00:00:00Z</vt:lpwstr>
  </property>
  <property fmtid="{D5CDD505-2E9C-101B-9397-08002B2CF9AE}" pid="19" name="Protective Marking">
    <vt:lpwstr>OFFICIAL</vt:lpwstr>
  </property>
  <property fmtid="{D5CDD505-2E9C-101B-9397-08002B2CF9AE}" pid="20" name="Further Baseline Required">
    <vt:lpwstr>0</vt:lpwstr>
  </property>
  <property fmtid="{D5CDD505-2E9C-101B-9397-08002B2CF9AE}" pid="21" name="TaxCatchAll">
    <vt:lpwstr>52;#Product|6af6a828-3872-48c2-824d-2c48985bb05a;#95;#Template|a571c021-a3e7-4b13-a8ff-6718b2efe001;#66;#PMO (Programme Management Office)|4af5dfb9-7b7d-471e-8643-8b823bba99cb</vt:lpwstr>
  </property>
  <property fmtid="{D5CDD505-2E9C-101B-9397-08002B2CF9AE}" pid="22" name="Document Category">
    <vt:lpwstr>Templates - Other</vt:lpwstr>
  </property>
  <property fmtid="{D5CDD505-2E9C-101B-9397-08002B2CF9AE}" pid="23" name="Archived">
    <vt:lpwstr>0</vt:lpwstr>
  </property>
  <property fmtid="{D5CDD505-2E9C-101B-9397-08002B2CF9AE}" pid="24" name="Document Handling Instructions">
    <vt:lpwstr/>
  </property>
  <property fmtid="{D5CDD505-2E9C-101B-9397-08002B2CF9AE}" pid="25" name="SIAM Bidder">
    <vt:lpwstr>All</vt:lpwstr>
  </property>
  <property fmtid="{D5CDD505-2E9C-101B-9397-08002B2CF9AE}" pid="26" name="p56f95bed9354b8fa2b47ccf4a994909">
    <vt:lpwstr/>
  </property>
  <property fmtid="{D5CDD505-2E9C-101B-9397-08002B2CF9AE}" pid="27" name="ke1cb1347f7a46bc8bd793e725cd57e8">
    <vt:lpwstr/>
  </property>
  <property fmtid="{D5CDD505-2E9C-101B-9397-08002B2CF9AE}" pid="28" name="o0b86f8484bd4f1abef2b08803d662f8">
    <vt:lpwstr/>
  </property>
  <property fmtid="{D5CDD505-2E9C-101B-9397-08002B2CF9AE}" pid="29" name="f7172a137a4a4f52894853e7aeb3c0ae">
    <vt:lpwstr/>
  </property>
  <property fmtid="{D5CDD505-2E9C-101B-9397-08002B2CF9AE}" pid="30" name="Bidder">
    <vt:lpwstr>Not Specified</vt:lpwstr>
  </property>
  <property fmtid="{D5CDD505-2E9C-101B-9397-08002B2CF9AE}" pid="31" name="ac9eb52aca1b4fee91fe10ab5b119de5">
    <vt:lpwstr/>
  </property>
  <property fmtid="{D5CDD505-2E9C-101B-9397-08002B2CF9AE}" pid="32" name="VVI_x0020_Procurement_x0020_Phase">
    <vt:lpwstr/>
  </property>
  <property fmtid="{D5CDD505-2E9C-101B-9397-08002B2CF9AE}" pid="33" name="Framework_x0020_Area">
    <vt:lpwstr/>
  </property>
  <property fmtid="{D5CDD505-2E9C-101B-9397-08002B2CF9AE}" pid="34" name="Project_x0020_Phase">
    <vt:lpwstr/>
  </property>
  <property fmtid="{D5CDD505-2E9C-101B-9397-08002B2CF9AE}" pid="35" name="SS_x0020_Procurement_x0020_Phase">
    <vt:lpwstr/>
  </property>
  <property fmtid="{D5CDD505-2E9C-101B-9397-08002B2CF9AE}" pid="36" name="WAN_x0020_Procurement_x0020_Phase">
    <vt:lpwstr/>
  </property>
  <property fmtid="{D5CDD505-2E9C-101B-9397-08002B2CF9AE}" pid="37" name="ContentTypeId">
    <vt:lpwstr>0x0101004C8F0647E1ED7544948EC0E6D955D8C1</vt:lpwstr>
  </property>
  <property fmtid="{D5CDD505-2E9C-101B-9397-08002B2CF9AE}" pid="38" name="VVI Procurement Phase">
    <vt:lpwstr/>
  </property>
  <property fmtid="{D5CDD505-2E9C-101B-9397-08002B2CF9AE}" pid="39" name="WAN Procurement Phase">
    <vt:lpwstr/>
  </property>
  <property fmtid="{D5CDD505-2E9C-101B-9397-08002B2CF9AE}" pid="40" name="Project Phase">
    <vt:lpwstr/>
  </property>
  <property fmtid="{D5CDD505-2E9C-101B-9397-08002B2CF9AE}" pid="41" name="Framework Area">
    <vt:lpwstr/>
  </property>
  <property fmtid="{D5CDD505-2E9C-101B-9397-08002B2CF9AE}" pid="42" name="SS Procurement Phase">
    <vt:lpwstr/>
  </property>
  <property fmtid="{D5CDD505-2E9C-101B-9397-08002B2CF9AE}" pid="43" name="MediaServiceImageTags">
    <vt:lpwstr/>
  </property>
</Properties>
</file>